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57" r:id="rId3"/>
    <p:sldId id="273" r:id="rId4"/>
    <p:sldId id="269" r:id="rId5"/>
    <p:sldId id="270" r:id="rId6"/>
    <p:sldId id="280" r:id="rId7"/>
    <p:sldId id="266" r:id="rId8"/>
    <p:sldId id="281" r:id="rId9"/>
    <p:sldId id="267" r:id="rId10"/>
    <p:sldId id="268" r:id="rId11"/>
    <p:sldId id="292" r:id="rId12"/>
    <p:sldId id="293" r:id="rId13"/>
    <p:sldId id="294" r:id="rId14"/>
    <p:sldId id="295" r:id="rId15"/>
    <p:sldId id="296" r:id="rId16"/>
    <p:sldId id="274" r:id="rId17"/>
    <p:sldId id="275" r:id="rId18"/>
    <p:sldId id="276" r:id="rId19"/>
    <p:sldId id="277" r:id="rId20"/>
    <p:sldId id="278" r:id="rId21"/>
    <p:sldId id="279" r:id="rId22"/>
    <p:sldId id="284" r:id="rId23"/>
    <p:sldId id="272" r:id="rId24"/>
    <p:sldId id="286" r:id="rId25"/>
    <p:sldId id="297" r:id="rId26"/>
    <p:sldId id="282" r:id="rId27"/>
    <p:sldId id="287" r:id="rId28"/>
    <p:sldId id="288" r:id="rId29"/>
    <p:sldId id="298" r:id="rId30"/>
    <p:sldId id="28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문서 시작" id="{1657CFC7-0E1A-42D2-BD5C-5078B5A6A3B3}">
          <p14:sldIdLst>
            <p14:sldId id="257"/>
            <p14:sldId id="273"/>
          </p14:sldIdLst>
        </p14:section>
        <p14:section name="수정 점 제안" id="{FEC89AC8-7466-4E24-A49B-9DBE8CDF6981}">
          <p14:sldIdLst>
            <p14:sldId id="269"/>
            <p14:sldId id="270"/>
            <p14:sldId id="280"/>
          </p14:sldIdLst>
        </p14:section>
        <p14:section name="게임 소개" id="{1C33B946-4AE2-477A-A482-12E12613D224}">
          <p14:sldIdLst>
            <p14:sldId id="266"/>
            <p14:sldId id="281"/>
            <p14:sldId id="267"/>
          </p14:sldIdLst>
        </p14:section>
        <p14:section name="아트 이미지 링크" id="{CAE23C40-3E87-484E-ABC3-2B6F660E33D6}">
          <p14:sldIdLst>
            <p14:sldId id="268"/>
          </p14:sldIdLst>
        </p14:section>
        <p14:section name="메인화면" id="{4449F700-0BE8-4FAA-B85F-3D2CE513C3BE}">
          <p14:sldIdLst>
            <p14:sldId id="292"/>
            <p14:sldId id="293"/>
            <p14:sldId id="294"/>
            <p14:sldId id="295"/>
            <p14:sldId id="296"/>
          </p14:sldIdLst>
        </p14:section>
        <p14:section name="퍼즐 요소" id="{0CB75C52-D6DB-496A-ACB0-D20532285E34}">
          <p14:sldIdLst>
            <p14:sldId id="274"/>
            <p14:sldId id="275"/>
            <p14:sldId id="276"/>
            <p14:sldId id="277"/>
            <p14:sldId id="278"/>
            <p14:sldId id="279"/>
          </p14:sldIdLst>
        </p14:section>
        <p14:section name="시스템 상세" id="{AE29BD03-1D8A-46A2-BB2B-9F3686A7CECC}">
          <p14:sldIdLst>
            <p14:sldId id="284"/>
          </p14:sldIdLst>
        </p14:section>
        <p14:section name="UI" id="{38B2EE12-6FA4-4F99-AD0A-8297F72C269B}">
          <p14:sldIdLst>
            <p14:sldId id="272"/>
            <p14:sldId id="286"/>
            <p14:sldId id="297"/>
            <p14:sldId id="282"/>
            <p14:sldId id="287"/>
            <p14:sldId id="288"/>
            <p14:sldId id="29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5241"/>
    <a:srgbClr val="DEEBF7"/>
    <a:srgbClr val="44403C"/>
    <a:srgbClr val="16110F"/>
    <a:srgbClr val="F12B2B"/>
    <a:srgbClr val="2F7489"/>
    <a:srgbClr val="3F7D96"/>
    <a:srgbClr val="35758C"/>
    <a:srgbClr val="306A82"/>
    <a:srgbClr val="143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8" autoAdjust="0"/>
    <p:restoredTop sz="93074" autoAdjust="0"/>
  </p:normalViewPr>
  <p:slideViewPr>
    <p:cSldViewPr snapToGrid="0">
      <p:cViewPr varScale="1">
        <p:scale>
          <a:sx n="82" d="100"/>
          <a:sy n="82" d="100"/>
        </p:scale>
        <p:origin x="23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FBAD7-10D5-4093-87C0-45BAB572A2F5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02441-DC08-4B97-BA88-45BB4BE43C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2696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02441-DC08-4B97-BA88-45BB4BE43C94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383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02441-DC08-4B97-BA88-45BB4BE43C94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954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02441-DC08-4B97-BA88-45BB4BE43C9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493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02441-DC08-4B97-BA88-45BB4BE43C94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138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02441-DC08-4B97-BA88-45BB4BE43C9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083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02441-DC08-4B97-BA88-45BB4BE43C9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877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02441-DC08-4B97-BA88-45BB4BE43C9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968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02441-DC08-4B97-BA88-45BB4BE43C9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569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02441-DC08-4B97-BA88-45BB4BE43C94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034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02441-DC08-4B97-BA88-45BB4BE43C94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163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대체 처리 2"/>
          <p:cNvSpPr/>
          <p:nvPr userDrawn="1"/>
        </p:nvSpPr>
        <p:spPr>
          <a:xfrm>
            <a:off x="5992860" y="390099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5" name="순서도: 대체 처리 2"/>
          <p:cNvSpPr/>
          <p:nvPr userDrawn="1"/>
        </p:nvSpPr>
        <p:spPr>
          <a:xfrm>
            <a:off x="4833746" y="396007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3" name="순서도: 대체 처리 2"/>
          <p:cNvSpPr/>
          <p:nvPr userDrawn="1"/>
        </p:nvSpPr>
        <p:spPr>
          <a:xfrm>
            <a:off x="3659784" y="388620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2" name="순서도: 대체 처리 2"/>
          <p:cNvSpPr/>
          <p:nvPr userDrawn="1"/>
        </p:nvSpPr>
        <p:spPr>
          <a:xfrm>
            <a:off x="2438625" y="388620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2" name="모서리가 둥근 직사각형 1"/>
          <p:cNvSpPr/>
          <p:nvPr userDrawn="1"/>
        </p:nvSpPr>
        <p:spPr>
          <a:xfrm>
            <a:off x="215660" y="785004"/>
            <a:ext cx="11766430" cy="5917719"/>
          </a:xfrm>
          <a:prstGeom prst="roundRect">
            <a:avLst>
              <a:gd name="adj" fmla="val 426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3" name="순서도: 대체 처리 2"/>
          <p:cNvSpPr/>
          <p:nvPr userDrawn="1"/>
        </p:nvSpPr>
        <p:spPr>
          <a:xfrm>
            <a:off x="360679" y="200660"/>
            <a:ext cx="2372361" cy="67832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6" name="덧셈 기호 15"/>
          <p:cNvSpPr/>
          <p:nvPr userDrawn="1"/>
        </p:nvSpPr>
        <p:spPr>
          <a:xfrm>
            <a:off x="7396766" y="396007"/>
            <a:ext cx="388997" cy="38899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7" name="타원 16"/>
          <p:cNvSpPr/>
          <p:nvPr userDrawn="1"/>
        </p:nvSpPr>
        <p:spPr>
          <a:xfrm>
            <a:off x="11627811" y="227164"/>
            <a:ext cx="313677" cy="31367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20" name="덧셈 기호 19"/>
          <p:cNvSpPr/>
          <p:nvPr userDrawn="1"/>
        </p:nvSpPr>
        <p:spPr>
          <a:xfrm rot="18902334">
            <a:off x="11674556" y="271644"/>
            <a:ext cx="222165" cy="222165"/>
          </a:xfrm>
          <a:prstGeom prst="mathPlus">
            <a:avLst>
              <a:gd name="adj1" fmla="val 39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1935" y="320396"/>
            <a:ext cx="1819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</a:rPr>
              <a:t>0.</a:t>
            </a:r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</a:rPr>
              <a:t>레벨 디자인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875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882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7994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421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3008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1650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149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3EC0-FED5-481C-980F-C96BE6601C0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F894-D3B2-48E6-BDEF-28B0846D1A6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79562" y="281581"/>
            <a:ext cx="11240219" cy="6127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379562" y="612475"/>
            <a:ext cx="267419" cy="5693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771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3EC0-FED5-481C-980F-C96BE6601C0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F894-D3B2-48E6-BDEF-28B0846D1A6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79562" y="281581"/>
            <a:ext cx="11240219" cy="6127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379562" y="612475"/>
            <a:ext cx="267419" cy="5693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494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3EC0-FED5-481C-980F-C96BE6601C0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F894-D3B2-48E6-BDEF-28B0846D1A6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79562" y="281581"/>
            <a:ext cx="11240219" cy="6127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379562" y="612475"/>
            <a:ext cx="267419" cy="5693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753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3EC0-FED5-481C-980F-C96BE6601C0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F894-D3B2-48E6-BDEF-28B0846D1A6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79562" y="281581"/>
            <a:ext cx="11240219" cy="6127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379562" y="612475"/>
            <a:ext cx="267419" cy="5693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50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대체 처리 2"/>
          <p:cNvSpPr/>
          <p:nvPr userDrawn="1"/>
        </p:nvSpPr>
        <p:spPr>
          <a:xfrm>
            <a:off x="5992860" y="390099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5" name="순서도: 대체 처리 2"/>
          <p:cNvSpPr/>
          <p:nvPr userDrawn="1"/>
        </p:nvSpPr>
        <p:spPr>
          <a:xfrm>
            <a:off x="4833746" y="396007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3" name="순서도: 대체 처리 2"/>
          <p:cNvSpPr/>
          <p:nvPr userDrawn="1"/>
        </p:nvSpPr>
        <p:spPr>
          <a:xfrm>
            <a:off x="3659784" y="388620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2" name="순서도: 대체 처리 2"/>
          <p:cNvSpPr/>
          <p:nvPr userDrawn="1"/>
        </p:nvSpPr>
        <p:spPr>
          <a:xfrm>
            <a:off x="406295" y="348015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2" name="모서리가 둥근 직사각형 1"/>
          <p:cNvSpPr/>
          <p:nvPr userDrawn="1"/>
        </p:nvSpPr>
        <p:spPr>
          <a:xfrm>
            <a:off x="215660" y="785004"/>
            <a:ext cx="11766430" cy="5917719"/>
          </a:xfrm>
          <a:prstGeom prst="roundRect">
            <a:avLst>
              <a:gd name="adj" fmla="val 426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3" name="순서도: 대체 처리 2"/>
          <p:cNvSpPr/>
          <p:nvPr userDrawn="1"/>
        </p:nvSpPr>
        <p:spPr>
          <a:xfrm>
            <a:off x="1553190" y="145881"/>
            <a:ext cx="2372361" cy="67832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6" name="덧셈 기호 15"/>
          <p:cNvSpPr/>
          <p:nvPr userDrawn="1"/>
        </p:nvSpPr>
        <p:spPr>
          <a:xfrm>
            <a:off x="7396766" y="396007"/>
            <a:ext cx="388997" cy="38899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7" name="타원 16"/>
          <p:cNvSpPr/>
          <p:nvPr userDrawn="1"/>
        </p:nvSpPr>
        <p:spPr>
          <a:xfrm>
            <a:off x="11627811" y="227164"/>
            <a:ext cx="313677" cy="31367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20" name="덧셈 기호 19"/>
          <p:cNvSpPr/>
          <p:nvPr userDrawn="1"/>
        </p:nvSpPr>
        <p:spPr>
          <a:xfrm rot="18902334">
            <a:off x="11674556" y="271644"/>
            <a:ext cx="222165" cy="222165"/>
          </a:xfrm>
          <a:prstGeom prst="mathPlus">
            <a:avLst>
              <a:gd name="adj1" fmla="val 39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683073" y="284929"/>
            <a:ext cx="1819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</a:rPr>
              <a:t>1.</a:t>
            </a:r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</a:rPr>
              <a:t>세계관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855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3EC0-FED5-481C-980F-C96BE6601C0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F894-D3B2-48E6-BDEF-28B0846D1A6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79562" y="281581"/>
            <a:ext cx="11240219" cy="6127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379562" y="612475"/>
            <a:ext cx="267419" cy="5693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240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1200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653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9078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9818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698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648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2941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6360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863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대체 처리 2"/>
          <p:cNvSpPr/>
          <p:nvPr userDrawn="1"/>
        </p:nvSpPr>
        <p:spPr>
          <a:xfrm>
            <a:off x="5991063" y="332416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5" name="순서도: 대체 처리 2"/>
          <p:cNvSpPr/>
          <p:nvPr userDrawn="1"/>
        </p:nvSpPr>
        <p:spPr>
          <a:xfrm>
            <a:off x="2868165" y="336698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3" name="순서도: 대체 처리 2"/>
          <p:cNvSpPr/>
          <p:nvPr userDrawn="1"/>
        </p:nvSpPr>
        <p:spPr>
          <a:xfrm>
            <a:off x="1664985" y="331570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2" name="순서도: 대체 처리 2"/>
          <p:cNvSpPr/>
          <p:nvPr userDrawn="1"/>
        </p:nvSpPr>
        <p:spPr>
          <a:xfrm>
            <a:off x="406295" y="348015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2" name="모서리가 둥근 직사각형 1"/>
          <p:cNvSpPr/>
          <p:nvPr userDrawn="1"/>
        </p:nvSpPr>
        <p:spPr>
          <a:xfrm>
            <a:off x="215660" y="785004"/>
            <a:ext cx="11766430" cy="5917719"/>
          </a:xfrm>
          <a:prstGeom prst="roundRect">
            <a:avLst>
              <a:gd name="adj" fmla="val 426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3" name="순서도: 대체 처리 2"/>
          <p:cNvSpPr/>
          <p:nvPr userDrawn="1"/>
        </p:nvSpPr>
        <p:spPr>
          <a:xfrm>
            <a:off x="4071345" y="160055"/>
            <a:ext cx="2372361" cy="67832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6" name="덧셈 기호 15"/>
          <p:cNvSpPr/>
          <p:nvPr userDrawn="1"/>
        </p:nvSpPr>
        <p:spPr>
          <a:xfrm>
            <a:off x="7396766" y="396007"/>
            <a:ext cx="388997" cy="38899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7" name="타원 16"/>
          <p:cNvSpPr/>
          <p:nvPr userDrawn="1"/>
        </p:nvSpPr>
        <p:spPr>
          <a:xfrm>
            <a:off x="11627811" y="227164"/>
            <a:ext cx="313677" cy="31367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20" name="덧셈 기호 19"/>
          <p:cNvSpPr/>
          <p:nvPr userDrawn="1"/>
        </p:nvSpPr>
        <p:spPr>
          <a:xfrm rot="18902334">
            <a:off x="11674556" y="271644"/>
            <a:ext cx="222165" cy="222165"/>
          </a:xfrm>
          <a:prstGeom prst="mathPlus">
            <a:avLst>
              <a:gd name="adj1" fmla="val 39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201228" y="299103"/>
            <a:ext cx="1819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</a:rPr>
              <a:t>3.</a:t>
            </a:r>
            <a:r>
              <a:rPr lang="ko-KR" altLang="en-US" sz="2000" b="1" baseline="0" dirty="0" smtClean="0">
                <a:solidFill>
                  <a:schemeClr val="accent4">
                    <a:lumMod val="50000"/>
                  </a:schemeClr>
                </a:solidFill>
              </a:rPr>
              <a:t> 시스템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628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2255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618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대체 처리 2"/>
          <p:cNvSpPr/>
          <p:nvPr userDrawn="1"/>
        </p:nvSpPr>
        <p:spPr>
          <a:xfrm>
            <a:off x="5090652" y="342591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8" name="순서도: 대체 처리 2"/>
          <p:cNvSpPr/>
          <p:nvPr userDrawn="1"/>
        </p:nvSpPr>
        <p:spPr>
          <a:xfrm>
            <a:off x="1616762" y="341112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5" name="순서도: 대체 처리 2"/>
          <p:cNvSpPr/>
          <p:nvPr userDrawn="1"/>
        </p:nvSpPr>
        <p:spPr>
          <a:xfrm>
            <a:off x="3931538" y="348499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3" name="순서도: 대체 처리 2"/>
          <p:cNvSpPr/>
          <p:nvPr userDrawn="1"/>
        </p:nvSpPr>
        <p:spPr>
          <a:xfrm>
            <a:off x="2757576" y="341112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2" name="순서도: 대체 처리 2"/>
          <p:cNvSpPr/>
          <p:nvPr userDrawn="1"/>
        </p:nvSpPr>
        <p:spPr>
          <a:xfrm>
            <a:off x="406295" y="348015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2" name="모서리가 둥근 직사각형 1"/>
          <p:cNvSpPr/>
          <p:nvPr userDrawn="1"/>
        </p:nvSpPr>
        <p:spPr>
          <a:xfrm>
            <a:off x="215660" y="785004"/>
            <a:ext cx="11766430" cy="5917719"/>
          </a:xfrm>
          <a:prstGeom prst="roundRect">
            <a:avLst>
              <a:gd name="adj" fmla="val 426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6" name="덧셈 기호 15"/>
          <p:cNvSpPr/>
          <p:nvPr userDrawn="1"/>
        </p:nvSpPr>
        <p:spPr>
          <a:xfrm>
            <a:off x="6494558" y="348499"/>
            <a:ext cx="388997" cy="38899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7" name="타원 16"/>
          <p:cNvSpPr/>
          <p:nvPr userDrawn="1"/>
        </p:nvSpPr>
        <p:spPr>
          <a:xfrm>
            <a:off x="11627811" y="227164"/>
            <a:ext cx="313677" cy="31367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20" name="덧셈 기호 19"/>
          <p:cNvSpPr/>
          <p:nvPr userDrawn="1"/>
        </p:nvSpPr>
        <p:spPr>
          <a:xfrm rot="18902334">
            <a:off x="11674556" y="271644"/>
            <a:ext cx="222165" cy="222165"/>
          </a:xfrm>
          <a:prstGeom prst="mathPlus">
            <a:avLst>
              <a:gd name="adj1" fmla="val 39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9" name="순서도: 대체 처리 2"/>
          <p:cNvSpPr/>
          <p:nvPr userDrawn="1"/>
        </p:nvSpPr>
        <p:spPr>
          <a:xfrm flipH="1">
            <a:off x="8901804" y="168717"/>
            <a:ext cx="2372361" cy="67832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    - </a:t>
            </a:r>
            <a:r>
              <a:rPr lang="ko-KR" altLang="en-US" sz="2000" dirty="0" smtClean="0">
                <a:solidFill>
                  <a:schemeClr val="tx1"/>
                </a:solidFill>
              </a:rPr>
              <a:t>아트</a:t>
            </a:r>
          </a:p>
        </p:txBody>
      </p:sp>
    </p:spTree>
    <p:extLst>
      <p:ext uri="{BB962C8B-B14F-4D97-AF65-F5344CB8AC3E}">
        <p14:creationId xmlns:p14="http://schemas.microsoft.com/office/powerpoint/2010/main" val="3900524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1484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7453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731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51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385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49655-57C6-47FD-8D9F-7FF3F735FFE3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E54CC-942B-4232-B3FC-5F2A35EF0D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8861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75" r:id="rId3"/>
    <p:sldLayoutId id="2147483674" r:id="rId4"/>
    <p:sldLayoutId id="2147483672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D10AE-8D9F-4886-9FF7-E1AFF8AE88E8}" type="datetimeFigureOut">
              <a:rPr lang="ko-KR" altLang="en-US" smtClean="0"/>
              <a:t>2022-07-22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1BA7B-13C1-4BE0-B5A3-C5072868F14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934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5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9.xml"/><Relationship Id="rId7" Type="http://schemas.openxmlformats.org/officeDocument/2006/relationships/slide" Target="slide2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5.xml"/><Relationship Id="rId5" Type="http://schemas.openxmlformats.org/officeDocument/2006/relationships/slide" Target="slide22.xml"/><Relationship Id="rId4" Type="http://schemas.openxmlformats.org/officeDocument/2006/relationships/slide" Target="slide3.xml"/><Relationship Id="rId9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27.jpe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47.png"/><Relationship Id="rId5" Type="http://schemas.openxmlformats.org/officeDocument/2006/relationships/image" Target="../media/image33.png"/><Relationship Id="rId10" Type="http://schemas.openxmlformats.org/officeDocument/2006/relationships/image" Target="../media/image46.png"/><Relationship Id="rId4" Type="http://schemas.openxmlformats.org/officeDocument/2006/relationships/image" Target="../media/image28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0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0" Type="http://schemas.microsoft.com/office/2007/relationships/hdphoto" Target="../media/hdphoto4.wdp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1.png"/><Relationship Id="rId3" Type="http://schemas.openxmlformats.org/officeDocument/2006/relationships/image" Target="../media/image58.png"/><Relationship Id="rId7" Type="http://schemas.openxmlformats.org/officeDocument/2006/relationships/image" Target="../media/image57.png"/><Relationship Id="rId12" Type="http://schemas.openxmlformats.org/officeDocument/2006/relationships/image" Target="../media/image6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54.png"/><Relationship Id="rId5" Type="http://schemas.openxmlformats.org/officeDocument/2006/relationships/image" Target="../media/image56.png"/><Relationship Id="rId15" Type="http://schemas.openxmlformats.org/officeDocument/2006/relationships/image" Target="../media/image52.png"/><Relationship Id="rId10" Type="http://schemas.openxmlformats.org/officeDocument/2006/relationships/image" Target="../media/image53.png"/><Relationship Id="rId4" Type="http://schemas.microsoft.com/office/2007/relationships/hdphoto" Target="../media/hdphoto4.wdp"/><Relationship Id="rId9" Type="http://schemas.openxmlformats.org/officeDocument/2006/relationships/image" Target="../media/image59.png"/><Relationship Id="rId1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image" Target="../media/image40.png"/><Relationship Id="rId7" Type="http://schemas.microsoft.com/office/2007/relationships/hdphoto" Target="../media/hdphoto2.wdp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53.png"/><Relationship Id="rId5" Type="http://schemas.microsoft.com/office/2007/relationships/hdphoto" Target="../media/hdphoto4.wdp"/><Relationship Id="rId15" Type="http://schemas.openxmlformats.org/officeDocument/2006/relationships/image" Target="../media/image63.png"/><Relationship Id="rId10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microsoft.com/office/2007/relationships/hdphoto" Target="../media/hdphoto3.wdp"/><Relationship Id="rId1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jpeg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PowerPoint_______1.pptx"/><Relationship Id="rId4" Type="http://schemas.openxmlformats.org/officeDocument/2006/relationships/hyperlink" Target="file:///C:\Users\yuic1\OneDrive\&#48148;&#53461;%20&#54868;&#47732;\&#50500;&#53944;%20&#51060;&#48120;&#51648;%20&#52280;&#44256;.pptx#-1,1,PowerPoint &#54532;&#47112;&#51232;&#53580;&#51060;&#49496;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대체 처리 2"/>
          <p:cNvSpPr/>
          <p:nvPr/>
        </p:nvSpPr>
        <p:spPr>
          <a:xfrm>
            <a:off x="5130983" y="339508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5" name="순서도: 대체 처리 2"/>
          <p:cNvSpPr/>
          <p:nvPr/>
        </p:nvSpPr>
        <p:spPr>
          <a:xfrm>
            <a:off x="3971869" y="345416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6" name="순서도: 대체 처리 2"/>
          <p:cNvSpPr/>
          <p:nvPr/>
        </p:nvSpPr>
        <p:spPr>
          <a:xfrm>
            <a:off x="2797907" y="338029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4" name="순서도: 대체 처리 2"/>
          <p:cNvSpPr/>
          <p:nvPr/>
        </p:nvSpPr>
        <p:spPr>
          <a:xfrm>
            <a:off x="357909" y="357326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7" name="순서도: 대체 처리 2"/>
          <p:cNvSpPr/>
          <p:nvPr/>
        </p:nvSpPr>
        <p:spPr>
          <a:xfrm>
            <a:off x="1576748" y="338029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15660" y="785004"/>
            <a:ext cx="11766430" cy="5917719"/>
          </a:xfrm>
          <a:prstGeom prst="roundRect">
            <a:avLst>
              <a:gd name="adj" fmla="val 426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0" name="덧셈 기호 9"/>
          <p:cNvSpPr/>
          <p:nvPr/>
        </p:nvSpPr>
        <p:spPr>
          <a:xfrm>
            <a:off x="6697917" y="345322"/>
            <a:ext cx="388997" cy="38899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1" name="타원 10"/>
          <p:cNvSpPr/>
          <p:nvPr/>
        </p:nvSpPr>
        <p:spPr>
          <a:xfrm>
            <a:off x="11627811" y="227164"/>
            <a:ext cx="313677" cy="31367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2" name="덧셈 기호 11"/>
          <p:cNvSpPr/>
          <p:nvPr/>
        </p:nvSpPr>
        <p:spPr>
          <a:xfrm rot="18902334">
            <a:off x="11674556" y="271644"/>
            <a:ext cx="222165" cy="222165"/>
          </a:xfrm>
          <a:prstGeom prst="mathPlus">
            <a:avLst>
              <a:gd name="adj1" fmla="val 39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495300" y="1104900"/>
            <a:ext cx="11036300" cy="5232400"/>
          </a:xfrm>
          <a:prstGeom prst="roundRect">
            <a:avLst/>
          </a:prstGeom>
          <a:solidFill>
            <a:srgbClr val="3236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pic>
        <p:nvPicPr>
          <p:cNvPr id="4102" name="Picture 6" descr="포함된 이미지: 炫彩 빛 효과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960925" y="679906"/>
            <a:ext cx="2796280" cy="324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he Edinburgh Clock Tower | Marco Bocelli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"/>
          <a:stretch/>
        </p:blipFill>
        <p:spPr bwMode="auto">
          <a:xfrm>
            <a:off x="4450016" y="1216402"/>
            <a:ext cx="2611184" cy="51208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803275" y="4276725"/>
            <a:ext cx="10420350" cy="1685925"/>
            <a:chOff x="888700" y="2524125"/>
            <a:chExt cx="10420350" cy="1685925"/>
          </a:xfrm>
        </p:grpSpPr>
        <p:sp>
          <p:nvSpPr>
            <p:cNvPr id="23" name="가로로 말린 두루마리 모양 22"/>
            <p:cNvSpPr/>
            <p:nvPr/>
          </p:nvSpPr>
          <p:spPr>
            <a:xfrm>
              <a:off x="888700" y="2524125"/>
              <a:ext cx="10420350" cy="1685925"/>
            </a:xfrm>
            <a:prstGeom prst="horizontalScroll">
              <a:avLst>
                <a:gd name="adj" fmla="val 2234"/>
              </a:avLst>
            </a:prstGeom>
            <a:gradFill flip="none" rotWithShape="1">
              <a:gsLst>
                <a:gs pos="55000">
                  <a:srgbClr val="323641"/>
                </a:gs>
                <a:gs pos="100000">
                  <a:srgbClr val="FFFF00">
                    <a:alpha val="46000"/>
                  </a:srgbClr>
                </a:gs>
              </a:gsLst>
              <a:lin ang="0" scaled="1"/>
              <a:tileRect/>
            </a:gra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428224" y="2694742"/>
              <a:ext cx="9512751" cy="1341216"/>
              <a:chOff x="1488624" y="4616605"/>
              <a:chExt cx="9512751" cy="1341216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6273" y="4777836"/>
                <a:ext cx="1529040" cy="1017704"/>
              </a:xfrm>
              <a:prstGeom prst="rect">
                <a:avLst/>
              </a:prstGeom>
              <a:ln w="228600" cap="sq" cmpd="thickThin">
                <a:solidFill>
                  <a:srgbClr val="000000"/>
                </a:solidFill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70565" y="4777836"/>
                <a:ext cx="1529040" cy="1017704"/>
              </a:xfrm>
              <a:prstGeom prst="rect">
                <a:avLst/>
              </a:prstGeom>
              <a:ln w="228600" cap="sq" cmpd="thickThin">
                <a:solidFill>
                  <a:srgbClr val="000000"/>
                </a:solidFill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17310" y="4782000"/>
                <a:ext cx="1519287" cy="1013540"/>
              </a:xfrm>
              <a:prstGeom prst="rect">
                <a:avLst/>
              </a:prstGeom>
              <a:ln w="228600" cap="sq" cmpd="thickThin">
                <a:solidFill>
                  <a:srgbClr val="000000"/>
                </a:solidFill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50320" y="4782000"/>
                <a:ext cx="1519287" cy="1013540"/>
              </a:xfrm>
              <a:prstGeom prst="rect">
                <a:avLst/>
              </a:prstGeom>
              <a:ln w="228600" cap="sq" cmpd="thickThin">
                <a:solidFill>
                  <a:srgbClr val="000000"/>
                </a:solidFill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01047" y="4782000"/>
                <a:ext cx="1519287" cy="1013541"/>
              </a:xfrm>
              <a:prstGeom prst="rect">
                <a:avLst/>
              </a:prstGeom>
              <a:ln w="228600" cap="sq" cmpd="thickThin">
                <a:solidFill>
                  <a:srgbClr val="000000"/>
                </a:solidFill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sp>
            <p:nvSpPr>
              <p:cNvPr id="20" name="직사각형 19"/>
              <p:cNvSpPr/>
              <p:nvPr/>
            </p:nvSpPr>
            <p:spPr>
              <a:xfrm flipV="1">
                <a:off x="1495425" y="4616605"/>
                <a:ext cx="9505950" cy="1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dirty="0" smtClean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flipV="1">
                <a:off x="1488624" y="5939821"/>
                <a:ext cx="9505950" cy="1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dirty="0" smtClean="0"/>
              </a:p>
            </p:txBody>
          </p:sp>
        </p:grpSp>
      </p:grpSp>
      <p:sp>
        <p:nvSpPr>
          <p:cNvPr id="26" name="타원 25"/>
          <p:cNvSpPr/>
          <p:nvPr/>
        </p:nvSpPr>
        <p:spPr>
          <a:xfrm>
            <a:off x="1240106" y="1432814"/>
            <a:ext cx="2031550" cy="1738516"/>
          </a:xfrm>
          <a:prstGeom prst="ellipse">
            <a:avLst/>
          </a:prstGeom>
          <a:solidFill>
            <a:srgbClr val="F12B2B">
              <a:alpha val="6392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effectLst>
                  <a:glow rad="177800">
                    <a:schemeClr val="bg1">
                      <a:alpha val="40000"/>
                    </a:schemeClr>
                  </a:glo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솔루나</a:t>
            </a:r>
          </a:p>
        </p:txBody>
      </p:sp>
      <p:sp>
        <p:nvSpPr>
          <p:cNvPr id="27" name="타원 26"/>
          <p:cNvSpPr/>
          <p:nvPr/>
        </p:nvSpPr>
        <p:spPr>
          <a:xfrm>
            <a:off x="11155061" y="227165"/>
            <a:ext cx="313677" cy="31367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grpSp>
        <p:nvGrpSpPr>
          <p:cNvPr id="31" name="그룹 30"/>
          <p:cNvGrpSpPr/>
          <p:nvPr/>
        </p:nvGrpSpPr>
        <p:grpSpPr>
          <a:xfrm>
            <a:off x="11218344" y="307551"/>
            <a:ext cx="180141" cy="145301"/>
            <a:chOff x="10957669" y="306839"/>
            <a:chExt cx="404365" cy="279756"/>
          </a:xfrm>
        </p:grpSpPr>
        <p:sp>
          <p:nvSpPr>
            <p:cNvPr id="29" name="직사각형 28"/>
            <p:cNvSpPr/>
            <p:nvPr/>
          </p:nvSpPr>
          <p:spPr>
            <a:xfrm>
              <a:off x="11062338" y="306839"/>
              <a:ext cx="299696" cy="5862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1062338" y="355993"/>
              <a:ext cx="299696" cy="1799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957669" y="357464"/>
              <a:ext cx="299695" cy="5862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957669" y="406618"/>
              <a:ext cx="299695" cy="1799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398726" y="1035940"/>
            <a:ext cx="1139700" cy="1743477"/>
            <a:chOff x="9360660" y="993015"/>
            <a:chExt cx="1139700" cy="1743477"/>
          </a:xfrm>
        </p:grpSpPr>
        <p:pic>
          <p:nvPicPr>
            <p:cNvPr id="4100" name="Picture 4" descr="포함된 이미지: iPhone Wallpapers in High Quality: Original, Apple, Abstract, Nature, Space, and More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0000">
              <a:off x="9401821" y="993015"/>
              <a:ext cx="1098539" cy="1647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포함된 이미지: iPhone Wallpapers in High Quality: Original, Apple, Abstract, Nature, Space, and More"/>
            <p:cNvPicPr>
              <a:picLocks noChangeAspect="1" noChangeArrowheads="1"/>
            </p:cNvPicPr>
            <p:nvPr/>
          </p:nvPicPr>
          <p:blipFill rotWithShape="1">
            <a:blip r:embed="rId10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16" r="-158"/>
            <a:stretch/>
          </p:blipFill>
          <p:spPr bwMode="auto">
            <a:xfrm rot="20700000" flipH="1">
              <a:off x="9360660" y="1088683"/>
              <a:ext cx="548640" cy="1647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/>
          <p:cNvGrpSpPr/>
          <p:nvPr/>
        </p:nvGrpSpPr>
        <p:grpSpPr>
          <a:xfrm>
            <a:off x="9083905" y="1651943"/>
            <a:ext cx="505453" cy="427775"/>
            <a:chOff x="9068665" y="1651943"/>
            <a:chExt cx="505453" cy="427775"/>
          </a:xfrm>
        </p:grpSpPr>
        <p:sp>
          <p:nvSpPr>
            <p:cNvPr id="40" name="자유형 39"/>
            <p:cNvSpPr/>
            <p:nvPr/>
          </p:nvSpPr>
          <p:spPr>
            <a:xfrm>
              <a:off x="9068665" y="1831306"/>
              <a:ext cx="501209" cy="248412"/>
            </a:xfrm>
            <a:custGeom>
              <a:avLst/>
              <a:gdLst>
                <a:gd name="connsiteX0" fmla="*/ 501209 w 501209"/>
                <a:gd name="connsiteY0" fmla="*/ 11652 h 248412"/>
                <a:gd name="connsiteX1" fmla="*/ 497836 w 501209"/>
                <a:gd name="connsiteY1" fmla="*/ 35961 h 248412"/>
                <a:gd name="connsiteX2" fmla="*/ 495934 w 501209"/>
                <a:gd name="connsiteY2" fmla="*/ 33119 h 248412"/>
                <a:gd name="connsiteX3" fmla="*/ 478886 w 501209"/>
                <a:gd name="connsiteY3" fmla="*/ 12058 h 248412"/>
                <a:gd name="connsiteX4" fmla="*/ 124206 w 501209"/>
                <a:gd name="connsiteY4" fmla="*/ 0 h 248412"/>
                <a:gd name="connsiteX5" fmla="*/ 124206 w 501209"/>
                <a:gd name="connsiteY5" fmla="*/ 62103 h 248412"/>
                <a:gd name="connsiteX6" fmla="*/ 230050 w 501209"/>
                <a:gd name="connsiteY6" fmla="*/ 49443 h 248412"/>
                <a:gd name="connsiteX7" fmla="*/ 322886 w 501209"/>
                <a:gd name="connsiteY7" fmla="*/ 29929 h 248412"/>
                <a:gd name="connsiteX8" fmla="*/ 366456 w 501209"/>
                <a:gd name="connsiteY8" fmla="*/ 15414 h 248412"/>
                <a:gd name="connsiteX9" fmla="*/ 366522 w 501209"/>
                <a:gd name="connsiteY9" fmla="*/ 15891 h 248412"/>
                <a:gd name="connsiteX10" fmla="*/ 369866 w 501209"/>
                <a:gd name="connsiteY10" fmla="*/ 16963 h 248412"/>
                <a:gd name="connsiteX11" fmla="*/ 370259 w 501209"/>
                <a:gd name="connsiteY11" fmla="*/ 14148 h 248412"/>
                <a:gd name="connsiteX12" fmla="*/ 370624 w 501209"/>
                <a:gd name="connsiteY12" fmla="*/ 14026 h 248412"/>
                <a:gd name="connsiteX13" fmla="*/ 478080 w 501209"/>
                <a:gd name="connsiteY13" fmla="*/ 12072 h 248412"/>
                <a:gd name="connsiteX14" fmla="*/ 497836 w 501209"/>
                <a:gd name="connsiteY14" fmla="*/ 35961 h 248412"/>
                <a:gd name="connsiteX15" fmla="*/ 497225 w 501209"/>
                <a:gd name="connsiteY15" fmla="*/ 38227 h 248412"/>
                <a:gd name="connsiteX16" fmla="*/ 497838 w 501209"/>
                <a:gd name="connsiteY16" fmla="*/ 40655 h 248412"/>
                <a:gd name="connsiteX17" fmla="*/ 494612 w 501209"/>
                <a:gd name="connsiteY17" fmla="*/ 47910 h 248412"/>
                <a:gd name="connsiteX18" fmla="*/ 490802 w 501209"/>
                <a:gd name="connsiteY18" fmla="*/ 62032 h 248412"/>
                <a:gd name="connsiteX19" fmla="*/ 485428 w 501209"/>
                <a:gd name="connsiteY19" fmla="*/ 68564 h 248412"/>
                <a:gd name="connsiteX20" fmla="*/ 483328 w 501209"/>
                <a:gd name="connsiteY20" fmla="*/ 73286 h 248412"/>
                <a:gd name="connsiteX21" fmla="*/ 477273 w 501209"/>
                <a:gd name="connsiteY21" fmla="*/ 78475 h 248412"/>
                <a:gd name="connsiteX22" fmla="*/ 470384 w 501209"/>
                <a:gd name="connsiteY22" fmla="*/ 86849 h 248412"/>
                <a:gd name="connsiteX23" fmla="*/ 454004 w 501209"/>
                <a:gd name="connsiteY23" fmla="*/ 98417 h 248412"/>
                <a:gd name="connsiteX24" fmla="*/ 447500 w 501209"/>
                <a:gd name="connsiteY24" fmla="*/ 103991 h 248412"/>
                <a:gd name="connsiteX25" fmla="*/ 442759 w 501209"/>
                <a:gd name="connsiteY25" fmla="*/ 106359 h 248412"/>
                <a:gd name="connsiteX26" fmla="*/ 437606 w 501209"/>
                <a:gd name="connsiteY26" fmla="*/ 109998 h 248412"/>
                <a:gd name="connsiteX27" fmla="*/ 393494 w 501209"/>
                <a:gd name="connsiteY27" fmla="*/ 131069 h 248412"/>
                <a:gd name="connsiteX28" fmla="*/ 392855 w 501209"/>
                <a:gd name="connsiteY28" fmla="*/ 131287 h 248412"/>
                <a:gd name="connsiteX29" fmla="*/ 392016 w 501209"/>
                <a:gd name="connsiteY29" fmla="*/ 131706 h 248412"/>
                <a:gd name="connsiteX30" fmla="*/ 385152 w 501209"/>
                <a:gd name="connsiteY30" fmla="*/ 133917 h 248412"/>
                <a:gd name="connsiteX31" fmla="*/ 339073 w 501209"/>
                <a:gd name="connsiteY31" fmla="*/ 149648 h 248412"/>
                <a:gd name="connsiteX32" fmla="*/ 327354 w 501209"/>
                <a:gd name="connsiteY32" fmla="*/ 152531 h 248412"/>
                <a:gd name="connsiteX33" fmla="*/ 318532 w 501209"/>
                <a:gd name="connsiteY33" fmla="*/ 155372 h 248412"/>
                <a:gd name="connsiteX34" fmla="*/ 301549 w 501209"/>
                <a:gd name="connsiteY34" fmla="*/ 158881 h 248412"/>
                <a:gd name="connsiteX35" fmla="*/ 275368 w 501209"/>
                <a:gd name="connsiteY35" fmla="*/ 165322 h 248412"/>
                <a:gd name="connsiteX36" fmla="*/ 245706 w 501209"/>
                <a:gd name="connsiteY36" fmla="*/ 170416 h 248412"/>
                <a:gd name="connsiteX37" fmla="*/ 228709 w 501209"/>
                <a:gd name="connsiteY37" fmla="*/ 173927 h 248412"/>
                <a:gd name="connsiteX38" fmla="*/ 217585 w 501209"/>
                <a:gd name="connsiteY38" fmla="*/ 175245 h 248412"/>
                <a:gd name="connsiteX39" fmla="*/ 203404 w 501209"/>
                <a:gd name="connsiteY39" fmla="*/ 177680 h 248412"/>
                <a:gd name="connsiteX40" fmla="*/ 124206 w 501209"/>
                <a:gd name="connsiteY40" fmla="*/ 186309 h 248412"/>
                <a:gd name="connsiteX41" fmla="*/ 124206 w 501209"/>
                <a:gd name="connsiteY41" fmla="*/ 248412 h 248412"/>
                <a:gd name="connsiteX42" fmla="*/ 0 w 501209"/>
                <a:gd name="connsiteY42" fmla="*/ 129116 h 24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01209" h="248412">
                  <a:moveTo>
                    <a:pt x="501209" y="11652"/>
                  </a:moveTo>
                  <a:lnTo>
                    <a:pt x="497836" y="35961"/>
                  </a:lnTo>
                  <a:lnTo>
                    <a:pt x="495934" y="33119"/>
                  </a:lnTo>
                  <a:lnTo>
                    <a:pt x="478886" y="12058"/>
                  </a:lnTo>
                  <a:close/>
                  <a:moveTo>
                    <a:pt x="124206" y="0"/>
                  </a:moveTo>
                  <a:lnTo>
                    <a:pt x="124206" y="62103"/>
                  </a:lnTo>
                  <a:lnTo>
                    <a:pt x="230050" y="49443"/>
                  </a:lnTo>
                  <a:cubicBezTo>
                    <a:pt x="263348" y="44032"/>
                    <a:pt x="294477" y="37478"/>
                    <a:pt x="322886" y="29929"/>
                  </a:cubicBezTo>
                  <a:lnTo>
                    <a:pt x="366456" y="15414"/>
                  </a:lnTo>
                  <a:lnTo>
                    <a:pt x="366522" y="15891"/>
                  </a:lnTo>
                  <a:cubicBezTo>
                    <a:pt x="367372" y="17148"/>
                    <a:pt x="368738" y="18285"/>
                    <a:pt x="369866" y="16963"/>
                  </a:cubicBezTo>
                  <a:lnTo>
                    <a:pt x="370259" y="14148"/>
                  </a:lnTo>
                  <a:lnTo>
                    <a:pt x="370624" y="14026"/>
                  </a:lnTo>
                  <a:lnTo>
                    <a:pt x="478080" y="12072"/>
                  </a:lnTo>
                  <a:lnTo>
                    <a:pt x="497836" y="35961"/>
                  </a:lnTo>
                  <a:lnTo>
                    <a:pt x="497225" y="38227"/>
                  </a:lnTo>
                  <a:lnTo>
                    <a:pt x="497838" y="40655"/>
                  </a:lnTo>
                  <a:lnTo>
                    <a:pt x="494612" y="47910"/>
                  </a:lnTo>
                  <a:lnTo>
                    <a:pt x="490802" y="62032"/>
                  </a:lnTo>
                  <a:lnTo>
                    <a:pt x="485428" y="68564"/>
                  </a:lnTo>
                  <a:lnTo>
                    <a:pt x="483328" y="73286"/>
                  </a:lnTo>
                  <a:lnTo>
                    <a:pt x="477273" y="78475"/>
                  </a:lnTo>
                  <a:lnTo>
                    <a:pt x="470384" y="86849"/>
                  </a:lnTo>
                  <a:lnTo>
                    <a:pt x="454004" y="98417"/>
                  </a:lnTo>
                  <a:lnTo>
                    <a:pt x="447500" y="103991"/>
                  </a:lnTo>
                  <a:lnTo>
                    <a:pt x="442759" y="106359"/>
                  </a:lnTo>
                  <a:lnTo>
                    <a:pt x="437606" y="109998"/>
                  </a:lnTo>
                  <a:cubicBezTo>
                    <a:pt x="424734" y="117391"/>
                    <a:pt x="409973" y="124438"/>
                    <a:pt x="393494" y="131069"/>
                  </a:cubicBezTo>
                  <a:lnTo>
                    <a:pt x="392855" y="131287"/>
                  </a:lnTo>
                  <a:lnTo>
                    <a:pt x="392016" y="131706"/>
                  </a:lnTo>
                  <a:lnTo>
                    <a:pt x="385152" y="133917"/>
                  </a:lnTo>
                  <a:lnTo>
                    <a:pt x="339073" y="149648"/>
                  </a:lnTo>
                  <a:lnTo>
                    <a:pt x="327354" y="152531"/>
                  </a:lnTo>
                  <a:lnTo>
                    <a:pt x="318532" y="155372"/>
                  </a:lnTo>
                  <a:lnTo>
                    <a:pt x="301549" y="158881"/>
                  </a:lnTo>
                  <a:lnTo>
                    <a:pt x="275368" y="165322"/>
                  </a:lnTo>
                  <a:lnTo>
                    <a:pt x="245706" y="170416"/>
                  </a:lnTo>
                  <a:lnTo>
                    <a:pt x="228709" y="173927"/>
                  </a:lnTo>
                  <a:lnTo>
                    <a:pt x="217585" y="175245"/>
                  </a:lnTo>
                  <a:lnTo>
                    <a:pt x="203404" y="177680"/>
                  </a:lnTo>
                  <a:lnTo>
                    <a:pt x="124206" y="186309"/>
                  </a:lnTo>
                  <a:lnTo>
                    <a:pt x="124206" y="248412"/>
                  </a:lnTo>
                  <a:lnTo>
                    <a:pt x="0" y="12911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9390956" y="1651943"/>
              <a:ext cx="183162" cy="251715"/>
            </a:xfrm>
            <a:custGeom>
              <a:avLst/>
              <a:gdLst>
                <a:gd name="connsiteX0" fmla="*/ 0 w 133198"/>
                <a:gd name="connsiteY0" fmla="*/ 0 h 156465"/>
                <a:gd name="connsiteX1" fmla="*/ 133198 w 133198"/>
                <a:gd name="connsiteY1" fmla="*/ 0 h 156465"/>
                <a:gd name="connsiteX2" fmla="*/ 133198 w 133198"/>
                <a:gd name="connsiteY2" fmla="*/ 156465 h 156465"/>
                <a:gd name="connsiteX3" fmla="*/ 0 w 133198"/>
                <a:gd name="connsiteY3" fmla="*/ 156465 h 156465"/>
                <a:gd name="connsiteX4" fmla="*/ 0 w 133198"/>
                <a:gd name="connsiteY4" fmla="*/ 0 h 156465"/>
                <a:gd name="connsiteX0" fmla="*/ 0 w 152248"/>
                <a:gd name="connsiteY0" fmla="*/ 0 h 160275"/>
                <a:gd name="connsiteX1" fmla="*/ 152248 w 152248"/>
                <a:gd name="connsiteY1" fmla="*/ 3810 h 160275"/>
                <a:gd name="connsiteX2" fmla="*/ 152248 w 152248"/>
                <a:gd name="connsiteY2" fmla="*/ 160275 h 160275"/>
                <a:gd name="connsiteX3" fmla="*/ 19050 w 152248"/>
                <a:gd name="connsiteY3" fmla="*/ 160275 h 160275"/>
                <a:gd name="connsiteX4" fmla="*/ 0 w 152248"/>
                <a:gd name="connsiteY4" fmla="*/ 0 h 160275"/>
                <a:gd name="connsiteX0" fmla="*/ 0 w 152248"/>
                <a:gd name="connsiteY0" fmla="*/ 0 h 160275"/>
                <a:gd name="connsiteX1" fmla="*/ 152248 w 152248"/>
                <a:gd name="connsiteY1" fmla="*/ 3810 h 160275"/>
                <a:gd name="connsiteX2" fmla="*/ 152248 w 152248"/>
                <a:gd name="connsiteY2" fmla="*/ 160275 h 160275"/>
                <a:gd name="connsiteX3" fmla="*/ 19050 w 152248"/>
                <a:gd name="connsiteY3" fmla="*/ 160275 h 160275"/>
                <a:gd name="connsiteX4" fmla="*/ 10219 w 152248"/>
                <a:gd name="connsiteY4" fmla="*/ 85416 h 160275"/>
                <a:gd name="connsiteX5" fmla="*/ 0 w 152248"/>
                <a:gd name="connsiteY5" fmla="*/ 0 h 160275"/>
                <a:gd name="connsiteX0" fmla="*/ 0 w 152248"/>
                <a:gd name="connsiteY0" fmla="*/ 0 h 160275"/>
                <a:gd name="connsiteX1" fmla="*/ 152248 w 152248"/>
                <a:gd name="connsiteY1" fmla="*/ 3810 h 160275"/>
                <a:gd name="connsiteX2" fmla="*/ 152248 w 152248"/>
                <a:gd name="connsiteY2" fmla="*/ 160275 h 160275"/>
                <a:gd name="connsiteX3" fmla="*/ 19050 w 152248"/>
                <a:gd name="connsiteY3" fmla="*/ 160275 h 160275"/>
                <a:gd name="connsiteX4" fmla="*/ 31174 w 152248"/>
                <a:gd name="connsiteY4" fmla="*/ 77796 h 160275"/>
                <a:gd name="connsiteX5" fmla="*/ 0 w 152248"/>
                <a:gd name="connsiteY5" fmla="*/ 0 h 160275"/>
                <a:gd name="connsiteX0" fmla="*/ 0 w 152248"/>
                <a:gd name="connsiteY0" fmla="*/ 30480 h 190755"/>
                <a:gd name="connsiteX1" fmla="*/ 60808 w 152248"/>
                <a:gd name="connsiteY1" fmla="*/ 0 h 190755"/>
                <a:gd name="connsiteX2" fmla="*/ 152248 w 152248"/>
                <a:gd name="connsiteY2" fmla="*/ 190755 h 190755"/>
                <a:gd name="connsiteX3" fmla="*/ 19050 w 152248"/>
                <a:gd name="connsiteY3" fmla="*/ 190755 h 190755"/>
                <a:gd name="connsiteX4" fmla="*/ 31174 w 152248"/>
                <a:gd name="connsiteY4" fmla="*/ 108276 h 190755"/>
                <a:gd name="connsiteX5" fmla="*/ 0 w 152248"/>
                <a:gd name="connsiteY5" fmla="*/ 30480 h 190755"/>
                <a:gd name="connsiteX0" fmla="*/ 0 w 152248"/>
                <a:gd name="connsiteY0" fmla="*/ 30480 h 190755"/>
                <a:gd name="connsiteX1" fmla="*/ 60808 w 152248"/>
                <a:gd name="connsiteY1" fmla="*/ 0 h 190755"/>
                <a:gd name="connsiteX2" fmla="*/ 111184 w 152248"/>
                <a:gd name="connsiteY2" fmla="*/ 104466 h 190755"/>
                <a:gd name="connsiteX3" fmla="*/ 152248 w 152248"/>
                <a:gd name="connsiteY3" fmla="*/ 190755 h 190755"/>
                <a:gd name="connsiteX4" fmla="*/ 19050 w 152248"/>
                <a:gd name="connsiteY4" fmla="*/ 190755 h 190755"/>
                <a:gd name="connsiteX5" fmla="*/ 31174 w 152248"/>
                <a:gd name="connsiteY5" fmla="*/ 108276 h 190755"/>
                <a:gd name="connsiteX6" fmla="*/ 0 w 152248"/>
                <a:gd name="connsiteY6" fmla="*/ 30480 h 190755"/>
                <a:gd name="connsiteX0" fmla="*/ 0 w 166429"/>
                <a:gd name="connsiteY0" fmla="*/ 30480 h 190755"/>
                <a:gd name="connsiteX1" fmla="*/ 60808 w 166429"/>
                <a:gd name="connsiteY1" fmla="*/ 0 h 190755"/>
                <a:gd name="connsiteX2" fmla="*/ 166429 w 166429"/>
                <a:gd name="connsiteY2" fmla="*/ 106371 h 190755"/>
                <a:gd name="connsiteX3" fmla="*/ 152248 w 166429"/>
                <a:gd name="connsiteY3" fmla="*/ 190755 h 190755"/>
                <a:gd name="connsiteX4" fmla="*/ 19050 w 166429"/>
                <a:gd name="connsiteY4" fmla="*/ 190755 h 190755"/>
                <a:gd name="connsiteX5" fmla="*/ 31174 w 166429"/>
                <a:gd name="connsiteY5" fmla="*/ 108276 h 190755"/>
                <a:gd name="connsiteX6" fmla="*/ 0 w 166429"/>
                <a:gd name="connsiteY6" fmla="*/ 30480 h 190755"/>
                <a:gd name="connsiteX0" fmla="*/ 0 w 166429"/>
                <a:gd name="connsiteY0" fmla="*/ 30480 h 190755"/>
                <a:gd name="connsiteX1" fmla="*/ 60808 w 166429"/>
                <a:gd name="connsiteY1" fmla="*/ 0 h 190755"/>
                <a:gd name="connsiteX2" fmla="*/ 166429 w 166429"/>
                <a:gd name="connsiteY2" fmla="*/ 106371 h 190755"/>
                <a:gd name="connsiteX3" fmla="*/ 152248 w 166429"/>
                <a:gd name="connsiteY3" fmla="*/ 190755 h 190755"/>
                <a:gd name="connsiteX4" fmla="*/ 19050 w 166429"/>
                <a:gd name="connsiteY4" fmla="*/ 190755 h 190755"/>
                <a:gd name="connsiteX5" fmla="*/ 31174 w 166429"/>
                <a:gd name="connsiteY5" fmla="*/ 108276 h 190755"/>
                <a:gd name="connsiteX6" fmla="*/ 0 w 166429"/>
                <a:gd name="connsiteY6" fmla="*/ 30480 h 190755"/>
                <a:gd name="connsiteX0" fmla="*/ 0 w 166429"/>
                <a:gd name="connsiteY0" fmla="*/ 30480 h 198375"/>
                <a:gd name="connsiteX1" fmla="*/ 60808 w 166429"/>
                <a:gd name="connsiteY1" fmla="*/ 0 h 198375"/>
                <a:gd name="connsiteX2" fmla="*/ 166429 w 166429"/>
                <a:gd name="connsiteY2" fmla="*/ 106371 h 198375"/>
                <a:gd name="connsiteX3" fmla="*/ 148438 w 166429"/>
                <a:gd name="connsiteY3" fmla="*/ 198375 h 198375"/>
                <a:gd name="connsiteX4" fmla="*/ 19050 w 166429"/>
                <a:gd name="connsiteY4" fmla="*/ 190755 h 198375"/>
                <a:gd name="connsiteX5" fmla="*/ 31174 w 166429"/>
                <a:gd name="connsiteY5" fmla="*/ 108276 h 198375"/>
                <a:gd name="connsiteX6" fmla="*/ 0 w 166429"/>
                <a:gd name="connsiteY6" fmla="*/ 30480 h 198375"/>
                <a:gd name="connsiteX0" fmla="*/ 0 w 166429"/>
                <a:gd name="connsiteY0" fmla="*/ 30480 h 198375"/>
                <a:gd name="connsiteX1" fmla="*/ 60808 w 166429"/>
                <a:gd name="connsiteY1" fmla="*/ 0 h 198375"/>
                <a:gd name="connsiteX2" fmla="*/ 166429 w 166429"/>
                <a:gd name="connsiteY2" fmla="*/ 106371 h 198375"/>
                <a:gd name="connsiteX3" fmla="*/ 119863 w 166429"/>
                <a:gd name="connsiteY3" fmla="*/ 198375 h 198375"/>
                <a:gd name="connsiteX4" fmla="*/ 19050 w 166429"/>
                <a:gd name="connsiteY4" fmla="*/ 190755 h 198375"/>
                <a:gd name="connsiteX5" fmla="*/ 31174 w 166429"/>
                <a:gd name="connsiteY5" fmla="*/ 108276 h 198375"/>
                <a:gd name="connsiteX6" fmla="*/ 0 w 166429"/>
                <a:gd name="connsiteY6" fmla="*/ 30480 h 198375"/>
                <a:gd name="connsiteX0" fmla="*/ 0 w 166429"/>
                <a:gd name="connsiteY0" fmla="*/ 30480 h 232665"/>
                <a:gd name="connsiteX1" fmla="*/ 60808 w 166429"/>
                <a:gd name="connsiteY1" fmla="*/ 0 h 232665"/>
                <a:gd name="connsiteX2" fmla="*/ 166429 w 166429"/>
                <a:gd name="connsiteY2" fmla="*/ 106371 h 232665"/>
                <a:gd name="connsiteX3" fmla="*/ 116053 w 166429"/>
                <a:gd name="connsiteY3" fmla="*/ 232665 h 232665"/>
                <a:gd name="connsiteX4" fmla="*/ 19050 w 166429"/>
                <a:gd name="connsiteY4" fmla="*/ 190755 h 232665"/>
                <a:gd name="connsiteX5" fmla="*/ 31174 w 166429"/>
                <a:gd name="connsiteY5" fmla="*/ 108276 h 232665"/>
                <a:gd name="connsiteX6" fmla="*/ 0 w 166429"/>
                <a:gd name="connsiteY6" fmla="*/ 30480 h 232665"/>
                <a:gd name="connsiteX0" fmla="*/ 0 w 166429"/>
                <a:gd name="connsiteY0" fmla="*/ 30480 h 232665"/>
                <a:gd name="connsiteX1" fmla="*/ 60808 w 166429"/>
                <a:gd name="connsiteY1" fmla="*/ 0 h 232665"/>
                <a:gd name="connsiteX2" fmla="*/ 166429 w 166429"/>
                <a:gd name="connsiteY2" fmla="*/ 106371 h 232665"/>
                <a:gd name="connsiteX3" fmla="*/ 116053 w 166429"/>
                <a:gd name="connsiteY3" fmla="*/ 232665 h 232665"/>
                <a:gd name="connsiteX4" fmla="*/ 19050 w 166429"/>
                <a:gd name="connsiteY4" fmla="*/ 190755 h 232665"/>
                <a:gd name="connsiteX5" fmla="*/ 31174 w 166429"/>
                <a:gd name="connsiteY5" fmla="*/ 108276 h 232665"/>
                <a:gd name="connsiteX6" fmla="*/ 0 w 166429"/>
                <a:gd name="connsiteY6" fmla="*/ 30480 h 232665"/>
                <a:gd name="connsiteX0" fmla="*/ 0 w 166429"/>
                <a:gd name="connsiteY0" fmla="*/ 30480 h 232665"/>
                <a:gd name="connsiteX1" fmla="*/ 60808 w 166429"/>
                <a:gd name="connsiteY1" fmla="*/ 0 h 232665"/>
                <a:gd name="connsiteX2" fmla="*/ 166429 w 166429"/>
                <a:gd name="connsiteY2" fmla="*/ 106371 h 232665"/>
                <a:gd name="connsiteX3" fmla="*/ 116053 w 166429"/>
                <a:gd name="connsiteY3" fmla="*/ 232665 h 232665"/>
                <a:gd name="connsiteX4" fmla="*/ 15240 w 166429"/>
                <a:gd name="connsiteY4" fmla="*/ 185040 h 232665"/>
                <a:gd name="connsiteX5" fmla="*/ 31174 w 166429"/>
                <a:gd name="connsiteY5" fmla="*/ 108276 h 232665"/>
                <a:gd name="connsiteX6" fmla="*/ 0 w 166429"/>
                <a:gd name="connsiteY6" fmla="*/ 30480 h 232665"/>
                <a:gd name="connsiteX0" fmla="*/ 0 w 166429"/>
                <a:gd name="connsiteY0" fmla="*/ 30480 h 232665"/>
                <a:gd name="connsiteX1" fmla="*/ 60808 w 166429"/>
                <a:gd name="connsiteY1" fmla="*/ 0 h 232665"/>
                <a:gd name="connsiteX2" fmla="*/ 166429 w 166429"/>
                <a:gd name="connsiteY2" fmla="*/ 106371 h 232665"/>
                <a:gd name="connsiteX3" fmla="*/ 116053 w 166429"/>
                <a:gd name="connsiteY3" fmla="*/ 232665 h 232665"/>
                <a:gd name="connsiteX4" fmla="*/ 15240 w 166429"/>
                <a:gd name="connsiteY4" fmla="*/ 185040 h 232665"/>
                <a:gd name="connsiteX5" fmla="*/ 31174 w 166429"/>
                <a:gd name="connsiteY5" fmla="*/ 108276 h 232665"/>
                <a:gd name="connsiteX6" fmla="*/ 0 w 166429"/>
                <a:gd name="connsiteY6" fmla="*/ 30480 h 232665"/>
                <a:gd name="connsiteX0" fmla="*/ 9132 w 175561"/>
                <a:gd name="connsiteY0" fmla="*/ 30480 h 232665"/>
                <a:gd name="connsiteX1" fmla="*/ 69940 w 175561"/>
                <a:gd name="connsiteY1" fmla="*/ 0 h 232665"/>
                <a:gd name="connsiteX2" fmla="*/ 175561 w 175561"/>
                <a:gd name="connsiteY2" fmla="*/ 106371 h 232665"/>
                <a:gd name="connsiteX3" fmla="*/ 125185 w 175561"/>
                <a:gd name="connsiteY3" fmla="*/ 232665 h 232665"/>
                <a:gd name="connsiteX4" fmla="*/ 24372 w 175561"/>
                <a:gd name="connsiteY4" fmla="*/ 185040 h 232665"/>
                <a:gd name="connsiteX5" fmla="*/ 301 w 175561"/>
                <a:gd name="connsiteY5" fmla="*/ 39696 h 232665"/>
                <a:gd name="connsiteX6" fmla="*/ 9132 w 175561"/>
                <a:gd name="connsiteY6" fmla="*/ 30480 h 232665"/>
                <a:gd name="connsiteX0" fmla="*/ 0 w 185479"/>
                <a:gd name="connsiteY0" fmla="*/ 0 h 240285"/>
                <a:gd name="connsiteX1" fmla="*/ 79858 w 185479"/>
                <a:gd name="connsiteY1" fmla="*/ 7620 h 240285"/>
                <a:gd name="connsiteX2" fmla="*/ 185479 w 185479"/>
                <a:gd name="connsiteY2" fmla="*/ 113991 h 240285"/>
                <a:gd name="connsiteX3" fmla="*/ 135103 w 185479"/>
                <a:gd name="connsiteY3" fmla="*/ 240285 h 240285"/>
                <a:gd name="connsiteX4" fmla="*/ 34290 w 185479"/>
                <a:gd name="connsiteY4" fmla="*/ 192660 h 240285"/>
                <a:gd name="connsiteX5" fmla="*/ 10219 w 185479"/>
                <a:gd name="connsiteY5" fmla="*/ 47316 h 240285"/>
                <a:gd name="connsiteX6" fmla="*/ 0 w 185479"/>
                <a:gd name="connsiteY6" fmla="*/ 0 h 240285"/>
                <a:gd name="connsiteX0" fmla="*/ 0 w 185479"/>
                <a:gd name="connsiteY0" fmla="*/ 5715 h 246000"/>
                <a:gd name="connsiteX1" fmla="*/ 43663 w 185479"/>
                <a:gd name="connsiteY1" fmla="*/ 0 h 246000"/>
                <a:gd name="connsiteX2" fmla="*/ 185479 w 185479"/>
                <a:gd name="connsiteY2" fmla="*/ 119706 h 246000"/>
                <a:gd name="connsiteX3" fmla="*/ 135103 w 185479"/>
                <a:gd name="connsiteY3" fmla="*/ 246000 h 246000"/>
                <a:gd name="connsiteX4" fmla="*/ 34290 w 185479"/>
                <a:gd name="connsiteY4" fmla="*/ 198375 h 246000"/>
                <a:gd name="connsiteX5" fmla="*/ 10219 w 185479"/>
                <a:gd name="connsiteY5" fmla="*/ 53031 h 246000"/>
                <a:gd name="connsiteX6" fmla="*/ 0 w 185479"/>
                <a:gd name="connsiteY6" fmla="*/ 5715 h 246000"/>
                <a:gd name="connsiteX0" fmla="*/ 0 w 185479"/>
                <a:gd name="connsiteY0" fmla="*/ 5715 h 246000"/>
                <a:gd name="connsiteX1" fmla="*/ 43663 w 185479"/>
                <a:gd name="connsiteY1" fmla="*/ 0 h 246000"/>
                <a:gd name="connsiteX2" fmla="*/ 185479 w 185479"/>
                <a:gd name="connsiteY2" fmla="*/ 119706 h 246000"/>
                <a:gd name="connsiteX3" fmla="*/ 135103 w 185479"/>
                <a:gd name="connsiteY3" fmla="*/ 246000 h 246000"/>
                <a:gd name="connsiteX4" fmla="*/ 34290 w 185479"/>
                <a:gd name="connsiteY4" fmla="*/ 198375 h 246000"/>
                <a:gd name="connsiteX5" fmla="*/ 10219 w 185479"/>
                <a:gd name="connsiteY5" fmla="*/ 53031 h 246000"/>
                <a:gd name="connsiteX6" fmla="*/ 0 w 185479"/>
                <a:gd name="connsiteY6" fmla="*/ 5715 h 246000"/>
                <a:gd name="connsiteX0" fmla="*/ 0 w 185479"/>
                <a:gd name="connsiteY0" fmla="*/ 5715 h 249810"/>
                <a:gd name="connsiteX1" fmla="*/ 43663 w 185479"/>
                <a:gd name="connsiteY1" fmla="*/ 0 h 249810"/>
                <a:gd name="connsiteX2" fmla="*/ 185479 w 185479"/>
                <a:gd name="connsiteY2" fmla="*/ 119706 h 249810"/>
                <a:gd name="connsiteX3" fmla="*/ 148438 w 185479"/>
                <a:gd name="connsiteY3" fmla="*/ 249810 h 249810"/>
                <a:gd name="connsiteX4" fmla="*/ 34290 w 185479"/>
                <a:gd name="connsiteY4" fmla="*/ 198375 h 249810"/>
                <a:gd name="connsiteX5" fmla="*/ 10219 w 185479"/>
                <a:gd name="connsiteY5" fmla="*/ 53031 h 249810"/>
                <a:gd name="connsiteX6" fmla="*/ 0 w 185479"/>
                <a:gd name="connsiteY6" fmla="*/ 5715 h 249810"/>
                <a:gd name="connsiteX0" fmla="*/ 0 w 186231"/>
                <a:gd name="connsiteY0" fmla="*/ 5715 h 249810"/>
                <a:gd name="connsiteX1" fmla="*/ 43663 w 186231"/>
                <a:gd name="connsiteY1" fmla="*/ 0 h 249810"/>
                <a:gd name="connsiteX2" fmla="*/ 185479 w 186231"/>
                <a:gd name="connsiteY2" fmla="*/ 119706 h 249810"/>
                <a:gd name="connsiteX3" fmla="*/ 148438 w 186231"/>
                <a:gd name="connsiteY3" fmla="*/ 249810 h 249810"/>
                <a:gd name="connsiteX4" fmla="*/ 34290 w 186231"/>
                <a:gd name="connsiteY4" fmla="*/ 198375 h 249810"/>
                <a:gd name="connsiteX5" fmla="*/ 10219 w 186231"/>
                <a:gd name="connsiteY5" fmla="*/ 53031 h 249810"/>
                <a:gd name="connsiteX6" fmla="*/ 0 w 186231"/>
                <a:gd name="connsiteY6" fmla="*/ 5715 h 249810"/>
                <a:gd name="connsiteX0" fmla="*/ 0 w 186231"/>
                <a:gd name="connsiteY0" fmla="*/ 5715 h 249810"/>
                <a:gd name="connsiteX1" fmla="*/ 43663 w 186231"/>
                <a:gd name="connsiteY1" fmla="*/ 0 h 249810"/>
                <a:gd name="connsiteX2" fmla="*/ 185479 w 186231"/>
                <a:gd name="connsiteY2" fmla="*/ 119706 h 249810"/>
                <a:gd name="connsiteX3" fmla="*/ 148438 w 186231"/>
                <a:gd name="connsiteY3" fmla="*/ 249810 h 249810"/>
                <a:gd name="connsiteX4" fmla="*/ 34290 w 186231"/>
                <a:gd name="connsiteY4" fmla="*/ 198375 h 249810"/>
                <a:gd name="connsiteX5" fmla="*/ 38794 w 186231"/>
                <a:gd name="connsiteY5" fmla="*/ 87321 h 249810"/>
                <a:gd name="connsiteX6" fmla="*/ 0 w 186231"/>
                <a:gd name="connsiteY6" fmla="*/ 5715 h 249810"/>
                <a:gd name="connsiteX0" fmla="*/ 0 w 186231"/>
                <a:gd name="connsiteY0" fmla="*/ 5715 h 249810"/>
                <a:gd name="connsiteX1" fmla="*/ 43663 w 186231"/>
                <a:gd name="connsiteY1" fmla="*/ 0 h 249810"/>
                <a:gd name="connsiteX2" fmla="*/ 185479 w 186231"/>
                <a:gd name="connsiteY2" fmla="*/ 119706 h 249810"/>
                <a:gd name="connsiteX3" fmla="*/ 148438 w 186231"/>
                <a:gd name="connsiteY3" fmla="*/ 249810 h 249810"/>
                <a:gd name="connsiteX4" fmla="*/ 34290 w 186231"/>
                <a:gd name="connsiteY4" fmla="*/ 198375 h 249810"/>
                <a:gd name="connsiteX5" fmla="*/ 44509 w 186231"/>
                <a:gd name="connsiteY5" fmla="*/ 49221 h 249810"/>
                <a:gd name="connsiteX6" fmla="*/ 0 w 186231"/>
                <a:gd name="connsiteY6" fmla="*/ 5715 h 249810"/>
                <a:gd name="connsiteX0" fmla="*/ 0 w 186231"/>
                <a:gd name="connsiteY0" fmla="*/ 5715 h 249810"/>
                <a:gd name="connsiteX1" fmla="*/ 43663 w 186231"/>
                <a:gd name="connsiteY1" fmla="*/ 0 h 249810"/>
                <a:gd name="connsiteX2" fmla="*/ 185479 w 186231"/>
                <a:gd name="connsiteY2" fmla="*/ 119706 h 249810"/>
                <a:gd name="connsiteX3" fmla="*/ 148438 w 186231"/>
                <a:gd name="connsiteY3" fmla="*/ 249810 h 249810"/>
                <a:gd name="connsiteX4" fmla="*/ 34290 w 186231"/>
                <a:gd name="connsiteY4" fmla="*/ 198375 h 249810"/>
                <a:gd name="connsiteX5" fmla="*/ 27364 w 186231"/>
                <a:gd name="connsiteY5" fmla="*/ 60651 h 249810"/>
                <a:gd name="connsiteX6" fmla="*/ 0 w 186231"/>
                <a:gd name="connsiteY6" fmla="*/ 5715 h 249810"/>
                <a:gd name="connsiteX0" fmla="*/ 0 w 186231"/>
                <a:gd name="connsiteY0" fmla="*/ 5715 h 249810"/>
                <a:gd name="connsiteX1" fmla="*/ 43663 w 186231"/>
                <a:gd name="connsiteY1" fmla="*/ 0 h 249810"/>
                <a:gd name="connsiteX2" fmla="*/ 185479 w 186231"/>
                <a:gd name="connsiteY2" fmla="*/ 119706 h 249810"/>
                <a:gd name="connsiteX3" fmla="*/ 148438 w 186231"/>
                <a:gd name="connsiteY3" fmla="*/ 249810 h 249810"/>
                <a:gd name="connsiteX4" fmla="*/ 34290 w 186231"/>
                <a:gd name="connsiteY4" fmla="*/ 198375 h 249810"/>
                <a:gd name="connsiteX5" fmla="*/ 27364 w 186231"/>
                <a:gd name="connsiteY5" fmla="*/ 60651 h 249810"/>
                <a:gd name="connsiteX6" fmla="*/ 0 w 186231"/>
                <a:gd name="connsiteY6" fmla="*/ 5715 h 249810"/>
                <a:gd name="connsiteX0" fmla="*/ 0 w 191946"/>
                <a:gd name="connsiteY0" fmla="*/ 0 h 251715"/>
                <a:gd name="connsiteX1" fmla="*/ 49378 w 191946"/>
                <a:gd name="connsiteY1" fmla="*/ 1905 h 251715"/>
                <a:gd name="connsiteX2" fmla="*/ 191194 w 191946"/>
                <a:gd name="connsiteY2" fmla="*/ 121611 h 251715"/>
                <a:gd name="connsiteX3" fmla="*/ 154153 w 191946"/>
                <a:gd name="connsiteY3" fmla="*/ 251715 h 251715"/>
                <a:gd name="connsiteX4" fmla="*/ 40005 w 191946"/>
                <a:gd name="connsiteY4" fmla="*/ 200280 h 251715"/>
                <a:gd name="connsiteX5" fmla="*/ 33079 w 191946"/>
                <a:gd name="connsiteY5" fmla="*/ 62556 h 251715"/>
                <a:gd name="connsiteX6" fmla="*/ 0 w 191946"/>
                <a:gd name="connsiteY6" fmla="*/ 0 h 251715"/>
                <a:gd name="connsiteX0" fmla="*/ 0 w 191946"/>
                <a:gd name="connsiteY0" fmla="*/ 0 h 251715"/>
                <a:gd name="connsiteX1" fmla="*/ 49378 w 191946"/>
                <a:gd name="connsiteY1" fmla="*/ 1905 h 251715"/>
                <a:gd name="connsiteX2" fmla="*/ 191194 w 191946"/>
                <a:gd name="connsiteY2" fmla="*/ 121611 h 251715"/>
                <a:gd name="connsiteX3" fmla="*/ 154153 w 191946"/>
                <a:gd name="connsiteY3" fmla="*/ 251715 h 251715"/>
                <a:gd name="connsiteX4" fmla="*/ 40005 w 191946"/>
                <a:gd name="connsiteY4" fmla="*/ 200280 h 251715"/>
                <a:gd name="connsiteX5" fmla="*/ 33079 w 191946"/>
                <a:gd name="connsiteY5" fmla="*/ 62556 h 251715"/>
                <a:gd name="connsiteX6" fmla="*/ 0 w 191946"/>
                <a:gd name="connsiteY6" fmla="*/ 0 h 251715"/>
                <a:gd name="connsiteX0" fmla="*/ 0 w 183162"/>
                <a:gd name="connsiteY0" fmla="*/ 0 h 251715"/>
                <a:gd name="connsiteX1" fmla="*/ 49378 w 183162"/>
                <a:gd name="connsiteY1" fmla="*/ 1905 h 251715"/>
                <a:gd name="connsiteX2" fmla="*/ 177859 w 183162"/>
                <a:gd name="connsiteY2" fmla="*/ 119706 h 251715"/>
                <a:gd name="connsiteX3" fmla="*/ 154153 w 183162"/>
                <a:gd name="connsiteY3" fmla="*/ 251715 h 251715"/>
                <a:gd name="connsiteX4" fmla="*/ 40005 w 183162"/>
                <a:gd name="connsiteY4" fmla="*/ 200280 h 251715"/>
                <a:gd name="connsiteX5" fmla="*/ 33079 w 183162"/>
                <a:gd name="connsiteY5" fmla="*/ 62556 h 251715"/>
                <a:gd name="connsiteX6" fmla="*/ 0 w 183162"/>
                <a:gd name="connsiteY6" fmla="*/ 0 h 251715"/>
                <a:gd name="connsiteX0" fmla="*/ 0 w 183162"/>
                <a:gd name="connsiteY0" fmla="*/ 0 h 251715"/>
                <a:gd name="connsiteX1" fmla="*/ 41758 w 183162"/>
                <a:gd name="connsiteY1" fmla="*/ 7620 h 251715"/>
                <a:gd name="connsiteX2" fmla="*/ 177859 w 183162"/>
                <a:gd name="connsiteY2" fmla="*/ 119706 h 251715"/>
                <a:gd name="connsiteX3" fmla="*/ 154153 w 183162"/>
                <a:gd name="connsiteY3" fmla="*/ 251715 h 251715"/>
                <a:gd name="connsiteX4" fmla="*/ 40005 w 183162"/>
                <a:gd name="connsiteY4" fmla="*/ 200280 h 251715"/>
                <a:gd name="connsiteX5" fmla="*/ 33079 w 183162"/>
                <a:gd name="connsiteY5" fmla="*/ 62556 h 251715"/>
                <a:gd name="connsiteX6" fmla="*/ 0 w 183162"/>
                <a:gd name="connsiteY6" fmla="*/ 0 h 251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162" h="251715">
                  <a:moveTo>
                    <a:pt x="0" y="0"/>
                  </a:moveTo>
                  <a:lnTo>
                    <a:pt x="41758" y="7620"/>
                  </a:lnTo>
                  <a:cubicBezTo>
                    <a:pt x="73155" y="18312"/>
                    <a:pt x="161702" y="49959"/>
                    <a:pt x="177859" y="119706"/>
                  </a:cubicBezTo>
                  <a:cubicBezTo>
                    <a:pt x="178212" y="135134"/>
                    <a:pt x="199520" y="228667"/>
                    <a:pt x="154153" y="251715"/>
                  </a:cubicBezTo>
                  <a:lnTo>
                    <a:pt x="40005" y="200280"/>
                  </a:lnTo>
                  <a:cubicBezTo>
                    <a:pt x="77701" y="163262"/>
                    <a:pt x="37293" y="72904"/>
                    <a:pt x="33079" y="625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/>
            </a:p>
          </p:txBody>
        </p:sp>
      </p:grpSp>
      <p:sp>
        <p:nvSpPr>
          <p:cNvPr id="45" name="직사각형 34"/>
          <p:cNvSpPr/>
          <p:nvPr/>
        </p:nvSpPr>
        <p:spPr>
          <a:xfrm rot="6300000">
            <a:off x="8476230" y="1793731"/>
            <a:ext cx="207145" cy="420129"/>
          </a:xfrm>
          <a:custGeom>
            <a:avLst/>
            <a:gdLst>
              <a:gd name="connsiteX0" fmla="*/ 0 w 133198"/>
              <a:gd name="connsiteY0" fmla="*/ 0 h 156465"/>
              <a:gd name="connsiteX1" fmla="*/ 133198 w 133198"/>
              <a:gd name="connsiteY1" fmla="*/ 0 h 156465"/>
              <a:gd name="connsiteX2" fmla="*/ 133198 w 133198"/>
              <a:gd name="connsiteY2" fmla="*/ 156465 h 156465"/>
              <a:gd name="connsiteX3" fmla="*/ 0 w 133198"/>
              <a:gd name="connsiteY3" fmla="*/ 156465 h 156465"/>
              <a:gd name="connsiteX4" fmla="*/ 0 w 133198"/>
              <a:gd name="connsiteY4" fmla="*/ 0 h 156465"/>
              <a:gd name="connsiteX0" fmla="*/ 0 w 152248"/>
              <a:gd name="connsiteY0" fmla="*/ 0 h 160275"/>
              <a:gd name="connsiteX1" fmla="*/ 152248 w 152248"/>
              <a:gd name="connsiteY1" fmla="*/ 3810 h 160275"/>
              <a:gd name="connsiteX2" fmla="*/ 152248 w 152248"/>
              <a:gd name="connsiteY2" fmla="*/ 160275 h 160275"/>
              <a:gd name="connsiteX3" fmla="*/ 19050 w 152248"/>
              <a:gd name="connsiteY3" fmla="*/ 160275 h 160275"/>
              <a:gd name="connsiteX4" fmla="*/ 0 w 152248"/>
              <a:gd name="connsiteY4" fmla="*/ 0 h 160275"/>
              <a:gd name="connsiteX0" fmla="*/ 0 w 152248"/>
              <a:gd name="connsiteY0" fmla="*/ 0 h 160275"/>
              <a:gd name="connsiteX1" fmla="*/ 152248 w 152248"/>
              <a:gd name="connsiteY1" fmla="*/ 3810 h 160275"/>
              <a:gd name="connsiteX2" fmla="*/ 152248 w 152248"/>
              <a:gd name="connsiteY2" fmla="*/ 160275 h 160275"/>
              <a:gd name="connsiteX3" fmla="*/ 19050 w 152248"/>
              <a:gd name="connsiteY3" fmla="*/ 160275 h 160275"/>
              <a:gd name="connsiteX4" fmla="*/ 10219 w 152248"/>
              <a:gd name="connsiteY4" fmla="*/ 85416 h 160275"/>
              <a:gd name="connsiteX5" fmla="*/ 0 w 152248"/>
              <a:gd name="connsiteY5" fmla="*/ 0 h 160275"/>
              <a:gd name="connsiteX0" fmla="*/ 0 w 152248"/>
              <a:gd name="connsiteY0" fmla="*/ 0 h 160275"/>
              <a:gd name="connsiteX1" fmla="*/ 152248 w 152248"/>
              <a:gd name="connsiteY1" fmla="*/ 3810 h 160275"/>
              <a:gd name="connsiteX2" fmla="*/ 152248 w 152248"/>
              <a:gd name="connsiteY2" fmla="*/ 160275 h 160275"/>
              <a:gd name="connsiteX3" fmla="*/ 19050 w 152248"/>
              <a:gd name="connsiteY3" fmla="*/ 160275 h 160275"/>
              <a:gd name="connsiteX4" fmla="*/ 31174 w 152248"/>
              <a:gd name="connsiteY4" fmla="*/ 77796 h 160275"/>
              <a:gd name="connsiteX5" fmla="*/ 0 w 152248"/>
              <a:gd name="connsiteY5" fmla="*/ 0 h 160275"/>
              <a:gd name="connsiteX0" fmla="*/ 0 w 152248"/>
              <a:gd name="connsiteY0" fmla="*/ 30480 h 190755"/>
              <a:gd name="connsiteX1" fmla="*/ 60808 w 152248"/>
              <a:gd name="connsiteY1" fmla="*/ 0 h 190755"/>
              <a:gd name="connsiteX2" fmla="*/ 152248 w 152248"/>
              <a:gd name="connsiteY2" fmla="*/ 190755 h 190755"/>
              <a:gd name="connsiteX3" fmla="*/ 19050 w 152248"/>
              <a:gd name="connsiteY3" fmla="*/ 190755 h 190755"/>
              <a:gd name="connsiteX4" fmla="*/ 31174 w 152248"/>
              <a:gd name="connsiteY4" fmla="*/ 108276 h 190755"/>
              <a:gd name="connsiteX5" fmla="*/ 0 w 152248"/>
              <a:gd name="connsiteY5" fmla="*/ 30480 h 190755"/>
              <a:gd name="connsiteX0" fmla="*/ 0 w 152248"/>
              <a:gd name="connsiteY0" fmla="*/ 30480 h 190755"/>
              <a:gd name="connsiteX1" fmla="*/ 60808 w 152248"/>
              <a:gd name="connsiteY1" fmla="*/ 0 h 190755"/>
              <a:gd name="connsiteX2" fmla="*/ 111184 w 152248"/>
              <a:gd name="connsiteY2" fmla="*/ 104466 h 190755"/>
              <a:gd name="connsiteX3" fmla="*/ 152248 w 152248"/>
              <a:gd name="connsiteY3" fmla="*/ 190755 h 190755"/>
              <a:gd name="connsiteX4" fmla="*/ 19050 w 152248"/>
              <a:gd name="connsiteY4" fmla="*/ 190755 h 190755"/>
              <a:gd name="connsiteX5" fmla="*/ 31174 w 152248"/>
              <a:gd name="connsiteY5" fmla="*/ 108276 h 190755"/>
              <a:gd name="connsiteX6" fmla="*/ 0 w 152248"/>
              <a:gd name="connsiteY6" fmla="*/ 30480 h 190755"/>
              <a:gd name="connsiteX0" fmla="*/ 0 w 166429"/>
              <a:gd name="connsiteY0" fmla="*/ 30480 h 190755"/>
              <a:gd name="connsiteX1" fmla="*/ 60808 w 166429"/>
              <a:gd name="connsiteY1" fmla="*/ 0 h 190755"/>
              <a:gd name="connsiteX2" fmla="*/ 166429 w 166429"/>
              <a:gd name="connsiteY2" fmla="*/ 106371 h 190755"/>
              <a:gd name="connsiteX3" fmla="*/ 152248 w 166429"/>
              <a:gd name="connsiteY3" fmla="*/ 190755 h 190755"/>
              <a:gd name="connsiteX4" fmla="*/ 19050 w 166429"/>
              <a:gd name="connsiteY4" fmla="*/ 190755 h 190755"/>
              <a:gd name="connsiteX5" fmla="*/ 31174 w 166429"/>
              <a:gd name="connsiteY5" fmla="*/ 108276 h 190755"/>
              <a:gd name="connsiteX6" fmla="*/ 0 w 166429"/>
              <a:gd name="connsiteY6" fmla="*/ 30480 h 190755"/>
              <a:gd name="connsiteX0" fmla="*/ 0 w 166429"/>
              <a:gd name="connsiteY0" fmla="*/ 30480 h 190755"/>
              <a:gd name="connsiteX1" fmla="*/ 60808 w 166429"/>
              <a:gd name="connsiteY1" fmla="*/ 0 h 190755"/>
              <a:gd name="connsiteX2" fmla="*/ 166429 w 166429"/>
              <a:gd name="connsiteY2" fmla="*/ 106371 h 190755"/>
              <a:gd name="connsiteX3" fmla="*/ 152248 w 166429"/>
              <a:gd name="connsiteY3" fmla="*/ 190755 h 190755"/>
              <a:gd name="connsiteX4" fmla="*/ 19050 w 166429"/>
              <a:gd name="connsiteY4" fmla="*/ 190755 h 190755"/>
              <a:gd name="connsiteX5" fmla="*/ 31174 w 166429"/>
              <a:gd name="connsiteY5" fmla="*/ 108276 h 190755"/>
              <a:gd name="connsiteX6" fmla="*/ 0 w 166429"/>
              <a:gd name="connsiteY6" fmla="*/ 30480 h 190755"/>
              <a:gd name="connsiteX0" fmla="*/ 0 w 166429"/>
              <a:gd name="connsiteY0" fmla="*/ 30480 h 198375"/>
              <a:gd name="connsiteX1" fmla="*/ 60808 w 166429"/>
              <a:gd name="connsiteY1" fmla="*/ 0 h 198375"/>
              <a:gd name="connsiteX2" fmla="*/ 166429 w 166429"/>
              <a:gd name="connsiteY2" fmla="*/ 106371 h 198375"/>
              <a:gd name="connsiteX3" fmla="*/ 148438 w 166429"/>
              <a:gd name="connsiteY3" fmla="*/ 198375 h 198375"/>
              <a:gd name="connsiteX4" fmla="*/ 19050 w 166429"/>
              <a:gd name="connsiteY4" fmla="*/ 190755 h 198375"/>
              <a:gd name="connsiteX5" fmla="*/ 31174 w 166429"/>
              <a:gd name="connsiteY5" fmla="*/ 108276 h 198375"/>
              <a:gd name="connsiteX6" fmla="*/ 0 w 166429"/>
              <a:gd name="connsiteY6" fmla="*/ 30480 h 198375"/>
              <a:gd name="connsiteX0" fmla="*/ 0 w 166429"/>
              <a:gd name="connsiteY0" fmla="*/ 30480 h 198375"/>
              <a:gd name="connsiteX1" fmla="*/ 60808 w 166429"/>
              <a:gd name="connsiteY1" fmla="*/ 0 h 198375"/>
              <a:gd name="connsiteX2" fmla="*/ 166429 w 166429"/>
              <a:gd name="connsiteY2" fmla="*/ 106371 h 198375"/>
              <a:gd name="connsiteX3" fmla="*/ 119863 w 166429"/>
              <a:gd name="connsiteY3" fmla="*/ 198375 h 198375"/>
              <a:gd name="connsiteX4" fmla="*/ 19050 w 166429"/>
              <a:gd name="connsiteY4" fmla="*/ 190755 h 198375"/>
              <a:gd name="connsiteX5" fmla="*/ 31174 w 166429"/>
              <a:gd name="connsiteY5" fmla="*/ 108276 h 198375"/>
              <a:gd name="connsiteX6" fmla="*/ 0 w 166429"/>
              <a:gd name="connsiteY6" fmla="*/ 30480 h 198375"/>
              <a:gd name="connsiteX0" fmla="*/ 0 w 166429"/>
              <a:gd name="connsiteY0" fmla="*/ 30480 h 232665"/>
              <a:gd name="connsiteX1" fmla="*/ 60808 w 166429"/>
              <a:gd name="connsiteY1" fmla="*/ 0 h 232665"/>
              <a:gd name="connsiteX2" fmla="*/ 166429 w 166429"/>
              <a:gd name="connsiteY2" fmla="*/ 106371 h 232665"/>
              <a:gd name="connsiteX3" fmla="*/ 116053 w 166429"/>
              <a:gd name="connsiteY3" fmla="*/ 232665 h 232665"/>
              <a:gd name="connsiteX4" fmla="*/ 19050 w 166429"/>
              <a:gd name="connsiteY4" fmla="*/ 190755 h 232665"/>
              <a:gd name="connsiteX5" fmla="*/ 31174 w 166429"/>
              <a:gd name="connsiteY5" fmla="*/ 108276 h 232665"/>
              <a:gd name="connsiteX6" fmla="*/ 0 w 166429"/>
              <a:gd name="connsiteY6" fmla="*/ 30480 h 232665"/>
              <a:gd name="connsiteX0" fmla="*/ 0 w 166429"/>
              <a:gd name="connsiteY0" fmla="*/ 30480 h 232665"/>
              <a:gd name="connsiteX1" fmla="*/ 60808 w 166429"/>
              <a:gd name="connsiteY1" fmla="*/ 0 h 232665"/>
              <a:gd name="connsiteX2" fmla="*/ 166429 w 166429"/>
              <a:gd name="connsiteY2" fmla="*/ 106371 h 232665"/>
              <a:gd name="connsiteX3" fmla="*/ 116053 w 166429"/>
              <a:gd name="connsiteY3" fmla="*/ 232665 h 232665"/>
              <a:gd name="connsiteX4" fmla="*/ 19050 w 166429"/>
              <a:gd name="connsiteY4" fmla="*/ 190755 h 232665"/>
              <a:gd name="connsiteX5" fmla="*/ 31174 w 166429"/>
              <a:gd name="connsiteY5" fmla="*/ 108276 h 232665"/>
              <a:gd name="connsiteX6" fmla="*/ 0 w 166429"/>
              <a:gd name="connsiteY6" fmla="*/ 30480 h 232665"/>
              <a:gd name="connsiteX0" fmla="*/ 0 w 166429"/>
              <a:gd name="connsiteY0" fmla="*/ 30480 h 232665"/>
              <a:gd name="connsiteX1" fmla="*/ 60808 w 166429"/>
              <a:gd name="connsiteY1" fmla="*/ 0 h 232665"/>
              <a:gd name="connsiteX2" fmla="*/ 166429 w 166429"/>
              <a:gd name="connsiteY2" fmla="*/ 106371 h 232665"/>
              <a:gd name="connsiteX3" fmla="*/ 116053 w 166429"/>
              <a:gd name="connsiteY3" fmla="*/ 232665 h 232665"/>
              <a:gd name="connsiteX4" fmla="*/ 15240 w 166429"/>
              <a:gd name="connsiteY4" fmla="*/ 185040 h 232665"/>
              <a:gd name="connsiteX5" fmla="*/ 31174 w 166429"/>
              <a:gd name="connsiteY5" fmla="*/ 108276 h 232665"/>
              <a:gd name="connsiteX6" fmla="*/ 0 w 166429"/>
              <a:gd name="connsiteY6" fmla="*/ 30480 h 232665"/>
              <a:gd name="connsiteX0" fmla="*/ 0 w 166429"/>
              <a:gd name="connsiteY0" fmla="*/ 30480 h 232665"/>
              <a:gd name="connsiteX1" fmla="*/ 60808 w 166429"/>
              <a:gd name="connsiteY1" fmla="*/ 0 h 232665"/>
              <a:gd name="connsiteX2" fmla="*/ 166429 w 166429"/>
              <a:gd name="connsiteY2" fmla="*/ 106371 h 232665"/>
              <a:gd name="connsiteX3" fmla="*/ 116053 w 166429"/>
              <a:gd name="connsiteY3" fmla="*/ 232665 h 232665"/>
              <a:gd name="connsiteX4" fmla="*/ 15240 w 166429"/>
              <a:gd name="connsiteY4" fmla="*/ 185040 h 232665"/>
              <a:gd name="connsiteX5" fmla="*/ 31174 w 166429"/>
              <a:gd name="connsiteY5" fmla="*/ 108276 h 232665"/>
              <a:gd name="connsiteX6" fmla="*/ 0 w 166429"/>
              <a:gd name="connsiteY6" fmla="*/ 30480 h 232665"/>
              <a:gd name="connsiteX0" fmla="*/ 9132 w 175561"/>
              <a:gd name="connsiteY0" fmla="*/ 30480 h 232665"/>
              <a:gd name="connsiteX1" fmla="*/ 69940 w 175561"/>
              <a:gd name="connsiteY1" fmla="*/ 0 h 232665"/>
              <a:gd name="connsiteX2" fmla="*/ 175561 w 175561"/>
              <a:gd name="connsiteY2" fmla="*/ 106371 h 232665"/>
              <a:gd name="connsiteX3" fmla="*/ 125185 w 175561"/>
              <a:gd name="connsiteY3" fmla="*/ 232665 h 232665"/>
              <a:gd name="connsiteX4" fmla="*/ 24372 w 175561"/>
              <a:gd name="connsiteY4" fmla="*/ 185040 h 232665"/>
              <a:gd name="connsiteX5" fmla="*/ 301 w 175561"/>
              <a:gd name="connsiteY5" fmla="*/ 39696 h 232665"/>
              <a:gd name="connsiteX6" fmla="*/ 9132 w 175561"/>
              <a:gd name="connsiteY6" fmla="*/ 30480 h 232665"/>
              <a:gd name="connsiteX0" fmla="*/ 0 w 185479"/>
              <a:gd name="connsiteY0" fmla="*/ 0 h 240285"/>
              <a:gd name="connsiteX1" fmla="*/ 79858 w 185479"/>
              <a:gd name="connsiteY1" fmla="*/ 7620 h 240285"/>
              <a:gd name="connsiteX2" fmla="*/ 185479 w 185479"/>
              <a:gd name="connsiteY2" fmla="*/ 113991 h 240285"/>
              <a:gd name="connsiteX3" fmla="*/ 135103 w 185479"/>
              <a:gd name="connsiteY3" fmla="*/ 240285 h 240285"/>
              <a:gd name="connsiteX4" fmla="*/ 34290 w 185479"/>
              <a:gd name="connsiteY4" fmla="*/ 192660 h 240285"/>
              <a:gd name="connsiteX5" fmla="*/ 10219 w 185479"/>
              <a:gd name="connsiteY5" fmla="*/ 47316 h 240285"/>
              <a:gd name="connsiteX6" fmla="*/ 0 w 185479"/>
              <a:gd name="connsiteY6" fmla="*/ 0 h 240285"/>
              <a:gd name="connsiteX0" fmla="*/ 0 w 185479"/>
              <a:gd name="connsiteY0" fmla="*/ 5715 h 246000"/>
              <a:gd name="connsiteX1" fmla="*/ 43663 w 185479"/>
              <a:gd name="connsiteY1" fmla="*/ 0 h 246000"/>
              <a:gd name="connsiteX2" fmla="*/ 185479 w 185479"/>
              <a:gd name="connsiteY2" fmla="*/ 119706 h 246000"/>
              <a:gd name="connsiteX3" fmla="*/ 135103 w 185479"/>
              <a:gd name="connsiteY3" fmla="*/ 246000 h 246000"/>
              <a:gd name="connsiteX4" fmla="*/ 34290 w 185479"/>
              <a:gd name="connsiteY4" fmla="*/ 198375 h 246000"/>
              <a:gd name="connsiteX5" fmla="*/ 10219 w 185479"/>
              <a:gd name="connsiteY5" fmla="*/ 53031 h 246000"/>
              <a:gd name="connsiteX6" fmla="*/ 0 w 185479"/>
              <a:gd name="connsiteY6" fmla="*/ 5715 h 246000"/>
              <a:gd name="connsiteX0" fmla="*/ 0 w 185479"/>
              <a:gd name="connsiteY0" fmla="*/ 5715 h 246000"/>
              <a:gd name="connsiteX1" fmla="*/ 43663 w 185479"/>
              <a:gd name="connsiteY1" fmla="*/ 0 h 246000"/>
              <a:gd name="connsiteX2" fmla="*/ 185479 w 185479"/>
              <a:gd name="connsiteY2" fmla="*/ 119706 h 246000"/>
              <a:gd name="connsiteX3" fmla="*/ 135103 w 185479"/>
              <a:gd name="connsiteY3" fmla="*/ 246000 h 246000"/>
              <a:gd name="connsiteX4" fmla="*/ 34290 w 185479"/>
              <a:gd name="connsiteY4" fmla="*/ 198375 h 246000"/>
              <a:gd name="connsiteX5" fmla="*/ 10219 w 185479"/>
              <a:gd name="connsiteY5" fmla="*/ 53031 h 246000"/>
              <a:gd name="connsiteX6" fmla="*/ 0 w 185479"/>
              <a:gd name="connsiteY6" fmla="*/ 5715 h 246000"/>
              <a:gd name="connsiteX0" fmla="*/ 0 w 185479"/>
              <a:gd name="connsiteY0" fmla="*/ 5715 h 249810"/>
              <a:gd name="connsiteX1" fmla="*/ 43663 w 185479"/>
              <a:gd name="connsiteY1" fmla="*/ 0 h 249810"/>
              <a:gd name="connsiteX2" fmla="*/ 185479 w 185479"/>
              <a:gd name="connsiteY2" fmla="*/ 119706 h 249810"/>
              <a:gd name="connsiteX3" fmla="*/ 148438 w 185479"/>
              <a:gd name="connsiteY3" fmla="*/ 249810 h 249810"/>
              <a:gd name="connsiteX4" fmla="*/ 34290 w 185479"/>
              <a:gd name="connsiteY4" fmla="*/ 198375 h 249810"/>
              <a:gd name="connsiteX5" fmla="*/ 10219 w 185479"/>
              <a:gd name="connsiteY5" fmla="*/ 53031 h 249810"/>
              <a:gd name="connsiteX6" fmla="*/ 0 w 185479"/>
              <a:gd name="connsiteY6" fmla="*/ 5715 h 249810"/>
              <a:gd name="connsiteX0" fmla="*/ 0 w 186231"/>
              <a:gd name="connsiteY0" fmla="*/ 5715 h 249810"/>
              <a:gd name="connsiteX1" fmla="*/ 43663 w 186231"/>
              <a:gd name="connsiteY1" fmla="*/ 0 h 249810"/>
              <a:gd name="connsiteX2" fmla="*/ 185479 w 186231"/>
              <a:gd name="connsiteY2" fmla="*/ 119706 h 249810"/>
              <a:gd name="connsiteX3" fmla="*/ 148438 w 186231"/>
              <a:gd name="connsiteY3" fmla="*/ 249810 h 249810"/>
              <a:gd name="connsiteX4" fmla="*/ 34290 w 186231"/>
              <a:gd name="connsiteY4" fmla="*/ 198375 h 249810"/>
              <a:gd name="connsiteX5" fmla="*/ 10219 w 186231"/>
              <a:gd name="connsiteY5" fmla="*/ 53031 h 249810"/>
              <a:gd name="connsiteX6" fmla="*/ 0 w 186231"/>
              <a:gd name="connsiteY6" fmla="*/ 5715 h 249810"/>
              <a:gd name="connsiteX0" fmla="*/ 0 w 186231"/>
              <a:gd name="connsiteY0" fmla="*/ 5715 h 249810"/>
              <a:gd name="connsiteX1" fmla="*/ 43663 w 186231"/>
              <a:gd name="connsiteY1" fmla="*/ 0 h 249810"/>
              <a:gd name="connsiteX2" fmla="*/ 185479 w 186231"/>
              <a:gd name="connsiteY2" fmla="*/ 119706 h 249810"/>
              <a:gd name="connsiteX3" fmla="*/ 148438 w 186231"/>
              <a:gd name="connsiteY3" fmla="*/ 249810 h 249810"/>
              <a:gd name="connsiteX4" fmla="*/ 34290 w 186231"/>
              <a:gd name="connsiteY4" fmla="*/ 198375 h 249810"/>
              <a:gd name="connsiteX5" fmla="*/ 38794 w 186231"/>
              <a:gd name="connsiteY5" fmla="*/ 87321 h 249810"/>
              <a:gd name="connsiteX6" fmla="*/ 0 w 186231"/>
              <a:gd name="connsiteY6" fmla="*/ 5715 h 249810"/>
              <a:gd name="connsiteX0" fmla="*/ 0 w 186231"/>
              <a:gd name="connsiteY0" fmla="*/ 5715 h 249810"/>
              <a:gd name="connsiteX1" fmla="*/ 43663 w 186231"/>
              <a:gd name="connsiteY1" fmla="*/ 0 h 249810"/>
              <a:gd name="connsiteX2" fmla="*/ 185479 w 186231"/>
              <a:gd name="connsiteY2" fmla="*/ 119706 h 249810"/>
              <a:gd name="connsiteX3" fmla="*/ 148438 w 186231"/>
              <a:gd name="connsiteY3" fmla="*/ 249810 h 249810"/>
              <a:gd name="connsiteX4" fmla="*/ 34290 w 186231"/>
              <a:gd name="connsiteY4" fmla="*/ 198375 h 249810"/>
              <a:gd name="connsiteX5" fmla="*/ 44509 w 186231"/>
              <a:gd name="connsiteY5" fmla="*/ 49221 h 249810"/>
              <a:gd name="connsiteX6" fmla="*/ 0 w 186231"/>
              <a:gd name="connsiteY6" fmla="*/ 5715 h 249810"/>
              <a:gd name="connsiteX0" fmla="*/ 0 w 186231"/>
              <a:gd name="connsiteY0" fmla="*/ 5715 h 249810"/>
              <a:gd name="connsiteX1" fmla="*/ 43663 w 186231"/>
              <a:gd name="connsiteY1" fmla="*/ 0 h 249810"/>
              <a:gd name="connsiteX2" fmla="*/ 185479 w 186231"/>
              <a:gd name="connsiteY2" fmla="*/ 119706 h 249810"/>
              <a:gd name="connsiteX3" fmla="*/ 148438 w 186231"/>
              <a:gd name="connsiteY3" fmla="*/ 249810 h 249810"/>
              <a:gd name="connsiteX4" fmla="*/ 34290 w 186231"/>
              <a:gd name="connsiteY4" fmla="*/ 198375 h 249810"/>
              <a:gd name="connsiteX5" fmla="*/ 27364 w 186231"/>
              <a:gd name="connsiteY5" fmla="*/ 60651 h 249810"/>
              <a:gd name="connsiteX6" fmla="*/ 0 w 186231"/>
              <a:gd name="connsiteY6" fmla="*/ 5715 h 249810"/>
              <a:gd name="connsiteX0" fmla="*/ 0 w 186231"/>
              <a:gd name="connsiteY0" fmla="*/ 5715 h 249810"/>
              <a:gd name="connsiteX1" fmla="*/ 43663 w 186231"/>
              <a:gd name="connsiteY1" fmla="*/ 0 h 249810"/>
              <a:gd name="connsiteX2" fmla="*/ 185479 w 186231"/>
              <a:gd name="connsiteY2" fmla="*/ 119706 h 249810"/>
              <a:gd name="connsiteX3" fmla="*/ 148438 w 186231"/>
              <a:gd name="connsiteY3" fmla="*/ 249810 h 249810"/>
              <a:gd name="connsiteX4" fmla="*/ 34290 w 186231"/>
              <a:gd name="connsiteY4" fmla="*/ 198375 h 249810"/>
              <a:gd name="connsiteX5" fmla="*/ 27364 w 186231"/>
              <a:gd name="connsiteY5" fmla="*/ 60651 h 249810"/>
              <a:gd name="connsiteX6" fmla="*/ 0 w 186231"/>
              <a:gd name="connsiteY6" fmla="*/ 5715 h 249810"/>
              <a:gd name="connsiteX0" fmla="*/ 0 w 191946"/>
              <a:gd name="connsiteY0" fmla="*/ 0 h 251715"/>
              <a:gd name="connsiteX1" fmla="*/ 49378 w 191946"/>
              <a:gd name="connsiteY1" fmla="*/ 1905 h 251715"/>
              <a:gd name="connsiteX2" fmla="*/ 191194 w 191946"/>
              <a:gd name="connsiteY2" fmla="*/ 121611 h 251715"/>
              <a:gd name="connsiteX3" fmla="*/ 154153 w 191946"/>
              <a:gd name="connsiteY3" fmla="*/ 251715 h 251715"/>
              <a:gd name="connsiteX4" fmla="*/ 40005 w 191946"/>
              <a:gd name="connsiteY4" fmla="*/ 200280 h 251715"/>
              <a:gd name="connsiteX5" fmla="*/ 33079 w 191946"/>
              <a:gd name="connsiteY5" fmla="*/ 62556 h 251715"/>
              <a:gd name="connsiteX6" fmla="*/ 0 w 191946"/>
              <a:gd name="connsiteY6" fmla="*/ 0 h 251715"/>
              <a:gd name="connsiteX0" fmla="*/ 0 w 191946"/>
              <a:gd name="connsiteY0" fmla="*/ 0 h 251715"/>
              <a:gd name="connsiteX1" fmla="*/ 49378 w 191946"/>
              <a:gd name="connsiteY1" fmla="*/ 1905 h 251715"/>
              <a:gd name="connsiteX2" fmla="*/ 191194 w 191946"/>
              <a:gd name="connsiteY2" fmla="*/ 121611 h 251715"/>
              <a:gd name="connsiteX3" fmla="*/ 154153 w 191946"/>
              <a:gd name="connsiteY3" fmla="*/ 251715 h 251715"/>
              <a:gd name="connsiteX4" fmla="*/ 40005 w 191946"/>
              <a:gd name="connsiteY4" fmla="*/ 200280 h 251715"/>
              <a:gd name="connsiteX5" fmla="*/ 33079 w 191946"/>
              <a:gd name="connsiteY5" fmla="*/ 62556 h 251715"/>
              <a:gd name="connsiteX6" fmla="*/ 0 w 191946"/>
              <a:gd name="connsiteY6" fmla="*/ 0 h 251715"/>
              <a:gd name="connsiteX0" fmla="*/ 0 w 183162"/>
              <a:gd name="connsiteY0" fmla="*/ 0 h 251715"/>
              <a:gd name="connsiteX1" fmla="*/ 49378 w 183162"/>
              <a:gd name="connsiteY1" fmla="*/ 1905 h 251715"/>
              <a:gd name="connsiteX2" fmla="*/ 177859 w 183162"/>
              <a:gd name="connsiteY2" fmla="*/ 119706 h 251715"/>
              <a:gd name="connsiteX3" fmla="*/ 154153 w 183162"/>
              <a:gd name="connsiteY3" fmla="*/ 251715 h 251715"/>
              <a:gd name="connsiteX4" fmla="*/ 40005 w 183162"/>
              <a:gd name="connsiteY4" fmla="*/ 200280 h 251715"/>
              <a:gd name="connsiteX5" fmla="*/ 33079 w 183162"/>
              <a:gd name="connsiteY5" fmla="*/ 62556 h 251715"/>
              <a:gd name="connsiteX6" fmla="*/ 0 w 183162"/>
              <a:gd name="connsiteY6" fmla="*/ 0 h 251715"/>
              <a:gd name="connsiteX0" fmla="*/ 0 w 183162"/>
              <a:gd name="connsiteY0" fmla="*/ 0 h 251715"/>
              <a:gd name="connsiteX1" fmla="*/ 41758 w 183162"/>
              <a:gd name="connsiteY1" fmla="*/ 7620 h 251715"/>
              <a:gd name="connsiteX2" fmla="*/ 177859 w 183162"/>
              <a:gd name="connsiteY2" fmla="*/ 119706 h 251715"/>
              <a:gd name="connsiteX3" fmla="*/ 154153 w 183162"/>
              <a:gd name="connsiteY3" fmla="*/ 251715 h 251715"/>
              <a:gd name="connsiteX4" fmla="*/ 40005 w 183162"/>
              <a:gd name="connsiteY4" fmla="*/ 200280 h 251715"/>
              <a:gd name="connsiteX5" fmla="*/ 33079 w 183162"/>
              <a:gd name="connsiteY5" fmla="*/ 62556 h 251715"/>
              <a:gd name="connsiteX6" fmla="*/ 0 w 183162"/>
              <a:gd name="connsiteY6" fmla="*/ 0 h 251715"/>
              <a:gd name="connsiteX0" fmla="*/ 0 w 178796"/>
              <a:gd name="connsiteY0" fmla="*/ 0 h 367447"/>
              <a:gd name="connsiteX1" fmla="*/ 41758 w 178796"/>
              <a:gd name="connsiteY1" fmla="*/ 7620 h 367447"/>
              <a:gd name="connsiteX2" fmla="*/ 177859 w 178796"/>
              <a:gd name="connsiteY2" fmla="*/ 119706 h 367447"/>
              <a:gd name="connsiteX3" fmla="*/ 141775 w 178796"/>
              <a:gd name="connsiteY3" fmla="*/ 367447 h 367447"/>
              <a:gd name="connsiteX4" fmla="*/ 40005 w 178796"/>
              <a:gd name="connsiteY4" fmla="*/ 200280 h 367447"/>
              <a:gd name="connsiteX5" fmla="*/ 33079 w 178796"/>
              <a:gd name="connsiteY5" fmla="*/ 62556 h 367447"/>
              <a:gd name="connsiteX6" fmla="*/ 0 w 178796"/>
              <a:gd name="connsiteY6" fmla="*/ 0 h 367447"/>
              <a:gd name="connsiteX0" fmla="*/ 0 w 178796"/>
              <a:gd name="connsiteY0" fmla="*/ 0 h 367447"/>
              <a:gd name="connsiteX1" fmla="*/ 41758 w 178796"/>
              <a:gd name="connsiteY1" fmla="*/ 7620 h 367447"/>
              <a:gd name="connsiteX2" fmla="*/ 177859 w 178796"/>
              <a:gd name="connsiteY2" fmla="*/ 119706 h 367447"/>
              <a:gd name="connsiteX3" fmla="*/ 141775 w 178796"/>
              <a:gd name="connsiteY3" fmla="*/ 367447 h 367447"/>
              <a:gd name="connsiteX4" fmla="*/ 87100 w 178796"/>
              <a:gd name="connsiteY4" fmla="*/ 280355 h 367447"/>
              <a:gd name="connsiteX5" fmla="*/ 33079 w 178796"/>
              <a:gd name="connsiteY5" fmla="*/ 62556 h 367447"/>
              <a:gd name="connsiteX6" fmla="*/ 0 w 178796"/>
              <a:gd name="connsiteY6" fmla="*/ 0 h 367447"/>
              <a:gd name="connsiteX0" fmla="*/ 0 w 177866"/>
              <a:gd name="connsiteY0" fmla="*/ 0 h 375204"/>
              <a:gd name="connsiteX1" fmla="*/ 41758 w 177866"/>
              <a:gd name="connsiteY1" fmla="*/ 7620 h 375204"/>
              <a:gd name="connsiteX2" fmla="*/ 177859 w 177866"/>
              <a:gd name="connsiteY2" fmla="*/ 119706 h 375204"/>
              <a:gd name="connsiteX3" fmla="*/ 120187 w 177866"/>
              <a:gd name="connsiteY3" fmla="*/ 375204 h 375204"/>
              <a:gd name="connsiteX4" fmla="*/ 87100 w 177866"/>
              <a:gd name="connsiteY4" fmla="*/ 280355 h 375204"/>
              <a:gd name="connsiteX5" fmla="*/ 33079 w 177866"/>
              <a:gd name="connsiteY5" fmla="*/ 62556 h 375204"/>
              <a:gd name="connsiteX6" fmla="*/ 0 w 177866"/>
              <a:gd name="connsiteY6" fmla="*/ 0 h 375204"/>
              <a:gd name="connsiteX0" fmla="*/ 0 w 177866"/>
              <a:gd name="connsiteY0" fmla="*/ 0 h 375204"/>
              <a:gd name="connsiteX1" fmla="*/ 41758 w 177866"/>
              <a:gd name="connsiteY1" fmla="*/ 7620 h 375204"/>
              <a:gd name="connsiteX2" fmla="*/ 177859 w 177866"/>
              <a:gd name="connsiteY2" fmla="*/ 119706 h 375204"/>
              <a:gd name="connsiteX3" fmla="*/ 120187 w 177866"/>
              <a:gd name="connsiteY3" fmla="*/ 375204 h 375204"/>
              <a:gd name="connsiteX4" fmla="*/ 87100 w 177866"/>
              <a:gd name="connsiteY4" fmla="*/ 280355 h 375204"/>
              <a:gd name="connsiteX5" fmla="*/ 33079 w 177866"/>
              <a:gd name="connsiteY5" fmla="*/ 62556 h 375204"/>
              <a:gd name="connsiteX6" fmla="*/ 0 w 177866"/>
              <a:gd name="connsiteY6" fmla="*/ 0 h 375204"/>
              <a:gd name="connsiteX0" fmla="*/ 0 w 177866"/>
              <a:gd name="connsiteY0" fmla="*/ 0 h 375204"/>
              <a:gd name="connsiteX1" fmla="*/ 41758 w 177866"/>
              <a:gd name="connsiteY1" fmla="*/ 7620 h 375204"/>
              <a:gd name="connsiteX2" fmla="*/ 177859 w 177866"/>
              <a:gd name="connsiteY2" fmla="*/ 119706 h 375204"/>
              <a:gd name="connsiteX3" fmla="*/ 120187 w 177866"/>
              <a:gd name="connsiteY3" fmla="*/ 375204 h 375204"/>
              <a:gd name="connsiteX4" fmla="*/ 83648 w 177866"/>
              <a:gd name="connsiteY4" fmla="*/ 267477 h 375204"/>
              <a:gd name="connsiteX5" fmla="*/ 33079 w 177866"/>
              <a:gd name="connsiteY5" fmla="*/ 62556 h 375204"/>
              <a:gd name="connsiteX6" fmla="*/ 0 w 177866"/>
              <a:gd name="connsiteY6" fmla="*/ 0 h 375204"/>
              <a:gd name="connsiteX0" fmla="*/ 0 w 177875"/>
              <a:gd name="connsiteY0" fmla="*/ 0 h 367218"/>
              <a:gd name="connsiteX1" fmla="*/ 41758 w 177875"/>
              <a:gd name="connsiteY1" fmla="*/ 7620 h 367218"/>
              <a:gd name="connsiteX2" fmla="*/ 177859 w 177875"/>
              <a:gd name="connsiteY2" fmla="*/ 119706 h 367218"/>
              <a:gd name="connsiteX3" fmla="*/ 127908 w 177875"/>
              <a:gd name="connsiteY3" fmla="*/ 367218 h 367218"/>
              <a:gd name="connsiteX4" fmla="*/ 83648 w 177875"/>
              <a:gd name="connsiteY4" fmla="*/ 267477 h 367218"/>
              <a:gd name="connsiteX5" fmla="*/ 33079 w 177875"/>
              <a:gd name="connsiteY5" fmla="*/ 62556 h 367218"/>
              <a:gd name="connsiteX6" fmla="*/ 0 w 177875"/>
              <a:gd name="connsiteY6" fmla="*/ 0 h 367218"/>
              <a:gd name="connsiteX0" fmla="*/ 0 w 190422"/>
              <a:gd name="connsiteY0" fmla="*/ 0 h 367218"/>
              <a:gd name="connsiteX1" fmla="*/ 41758 w 190422"/>
              <a:gd name="connsiteY1" fmla="*/ 7620 h 367218"/>
              <a:gd name="connsiteX2" fmla="*/ 177859 w 190422"/>
              <a:gd name="connsiteY2" fmla="*/ 119706 h 367218"/>
              <a:gd name="connsiteX3" fmla="*/ 127908 w 190422"/>
              <a:gd name="connsiteY3" fmla="*/ 367218 h 367218"/>
              <a:gd name="connsiteX4" fmla="*/ 83648 w 190422"/>
              <a:gd name="connsiteY4" fmla="*/ 267477 h 367218"/>
              <a:gd name="connsiteX5" fmla="*/ 33079 w 190422"/>
              <a:gd name="connsiteY5" fmla="*/ 62556 h 367218"/>
              <a:gd name="connsiteX6" fmla="*/ 0 w 190422"/>
              <a:gd name="connsiteY6" fmla="*/ 0 h 367218"/>
              <a:gd name="connsiteX0" fmla="*/ 0 w 189288"/>
              <a:gd name="connsiteY0" fmla="*/ 0 h 367218"/>
              <a:gd name="connsiteX1" fmla="*/ 41758 w 189288"/>
              <a:gd name="connsiteY1" fmla="*/ 7620 h 367218"/>
              <a:gd name="connsiteX2" fmla="*/ 175561 w 189288"/>
              <a:gd name="connsiteY2" fmla="*/ 147932 h 367218"/>
              <a:gd name="connsiteX3" fmla="*/ 127908 w 189288"/>
              <a:gd name="connsiteY3" fmla="*/ 367218 h 367218"/>
              <a:gd name="connsiteX4" fmla="*/ 83648 w 189288"/>
              <a:gd name="connsiteY4" fmla="*/ 267477 h 367218"/>
              <a:gd name="connsiteX5" fmla="*/ 33079 w 189288"/>
              <a:gd name="connsiteY5" fmla="*/ 62556 h 367218"/>
              <a:gd name="connsiteX6" fmla="*/ 0 w 189288"/>
              <a:gd name="connsiteY6" fmla="*/ 0 h 367218"/>
              <a:gd name="connsiteX0" fmla="*/ 0 w 189288"/>
              <a:gd name="connsiteY0" fmla="*/ 0 h 367218"/>
              <a:gd name="connsiteX1" fmla="*/ 71331 w 189288"/>
              <a:gd name="connsiteY1" fmla="*/ 7584 h 367218"/>
              <a:gd name="connsiteX2" fmla="*/ 175561 w 189288"/>
              <a:gd name="connsiteY2" fmla="*/ 147932 h 367218"/>
              <a:gd name="connsiteX3" fmla="*/ 127908 w 189288"/>
              <a:gd name="connsiteY3" fmla="*/ 367218 h 367218"/>
              <a:gd name="connsiteX4" fmla="*/ 83648 w 189288"/>
              <a:gd name="connsiteY4" fmla="*/ 267477 h 367218"/>
              <a:gd name="connsiteX5" fmla="*/ 33079 w 189288"/>
              <a:gd name="connsiteY5" fmla="*/ 62556 h 367218"/>
              <a:gd name="connsiteX6" fmla="*/ 0 w 189288"/>
              <a:gd name="connsiteY6" fmla="*/ 0 h 367218"/>
              <a:gd name="connsiteX0" fmla="*/ 0 w 167735"/>
              <a:gd name="connsiteY0" fmla="*/ 0 h 404548"/>
              <a:gd name="connsiteX1" fmla="*/ 49778 w 167735"/>
              <a:gd name="connsiteY1" fmla="*/ 44914 h 404548"/>
              <a:gd name="connsiteX2" fmla="*/ 154008 w 167735"/>
              <a:gd name="connsiteY2" fmla="*/ 185262 h 404548"/>
              <a:gd name="connsiteX3" fmla="*/ 106355 w 167735"/>
              <a:gd name="connsiteY3" fmla="*/ 404548 h 404548"/>
              <a:gd name="connsiteX4" fmla="*/ 62095 w 167735"/>
              <a:gd name="connsiteY4" fmla="*/ 304807 h 404548"/>
              <a:gd name="connsiteX5" fmla="*/ 11526 w 167735"/>
              <a:gd name="connsiteY5" fmla="*/ 99886 h 404548"/>
              <a:gd name="connsiteX6" fmla="*/ 0 w 167735"/>
              <a:gd name="connsiteY6" fmla="*/ 0 h 404548"/>
              <a:gd name="connsiteX0" fmla="*/ 0 w 167735"/>
              <a:gd name="connsiteY0" fmla="*/ 0 h 404548"/>
              <a:gd name="connsiteX1" fmla="*/ 60063 w 167735"/>
              <a:gd name="connsiteY1" fmla="*/ 24409 h 404548"/>
              <a:gd name="connsiteX2" fmla="*/ 154008 w 167735"/>
              <a:gd name="connsiteY2" fmla="*/ 185262 h 404548"/>
              <a:gd name="connsiteX3" fmla="*/ 106355 w 167735"/>
              <a:gd name="connsiteY3" fmla="*/ 404548 h 404548"/>
              <a:gd name="connsiteX4" fmla="*/ 62095 w 167735"/>
              <a:gd name="connsiteY4" fmla="*/ 304807 h 404548"/>
              <a:gd name="connsiteX5" fmla="*/ 11526 w 167735"/>
              <a:gd name="connsiteY5" fmla="*/ 99886 h 404548"/>
              <a:gd name="connsiteX6" fmla="*/ 0 w 167735"/>
              <a:gd name="connsiteY6" fmla="*/ 0 h 404548"/>
              <a:gd name="connsiteX0" fmla="*/ 26993 w 194728"/>
              <a:gd name="connsiteY0" fmla="*/ 0 h 404548"/>
              <a:gd name="connsiteX1" fmla="*/ 87056 w 194728"/>
              <a:gd name="connsiteY1" fmla="*/ 24409 h 404548"/>
              <a:gd name="connsiteX2" fmla="*/ 181001 w 194728"/>
              <a:gd name="connsiteY2" fmla="*/ 185262 h 404548"/>
              <a:gd name="connsiteX3" fmla="*/ 133348 w 194728"/>
              <a:gd name="connsiteY3" fmla="*/ 404548 h 404548"/>
              <a:gd name="connsiteX4" fmla="*/ 89088 w 194728"/>
              <a:gd name="connsiteY4" fmla="*/ 304807 h 404548"/>
              <a:gd name="connsiteX5" fmla="*/ 0 w 194728"/>
              <a:gd name="connsiteY5" fmla="*/ 7653 h 404548"/>
              <a:gd name="connsiteX6" fmla="*/ 26993 w 194728"/>
              <a:gd name="connsiteY6" fmla="*/ 0 h 404548"/>
              <a:gd name="connsiteX0" fmla="*/ 26993 w 194728"/>
              <a:gd name="connsiteY0" fmla="*/ 7920 h 412468"/>
              <a:gd name="connsiteX1" fmla="*/ 66978 w 194728"/>
              <a:gd name="connsiteY1" fmla="*/ 16 h 412468"/>
              <a:gd name="connsiteX2" fmla="*/ 87056 w 194728"/>
              <a:gd name="connsiteY2" fmla="*/ 32329 h 412468"/>
              <a:gd name="connsiteX3" fmla="*/ 181001 w 194728"/>
              <a:gd name="connsiteY3" fmla="*/ 193182 h 412468"/>
              <a:gd name="connsiteX4" fmla="*/ 133348 w 194728"/>
              <a:gd name="connsiteY4" fmla="*/ 412468 h 412468"/>
              <a:gd name="connsiteX5" fmla="*/ 89088 w 194728"/>
              <a:gd name="connsiteY5" fmla="*/ 312727 h 412468"/>
              <a:gd name="connsiteX6" fmla="*/ 0 w 194728"/>
              <a:gd name="connsiteY6" fmla="*/ 15573 h 412468"/>
              <a:gd name="connsiteX7" fmla="*/ 26993 w 194728"/>
              <a:gd name="connsiteY7" fmla="*/ 7920 h 412468"/>
              <a:gd name="connsiteX0" fmla="*/ 26993 w 194728"/>
              <a:gd name="connsiteY0" fmla="*/ 7920 h 412468"/>
              <a:gd name="connsiteX1" fmla="*/ 66978 w 194728"/>
              <a:gd name="connsiteY1" fmla="*/ 16 h 412468"/>
              <a:gd name="connsiteX2" fmla="*/ 69474 w 194728"/>
              <a:gd name="connsiteY2" fmla="*/ 3513 h 412468"/>
              <a:gd name="connsiteX3" fmla="*/ 181001 w 194728"/>
              <a:gd name="connsiteY3" fmla="*/ 193182 h 412468"/>
              <a:gd name="connsiteX4" fmla="*/ 133348 w 194728"/>
              <a:gd name="connsiteY4" fmla="*/ 412468 h 412468"/>
              <a:gd name="connsiteX5" fmla="*/ 89088 w 194728"/>
              <a:gd name="connsiteY5" fmla="*/ 312727 h 412468"/>
              <a:gd name="connsiteX6" fmla="*/ 0 w 194728"/>
              <a:gd name="connsiteY6" fmla="*/ 15573 h 412468"/>
              <a:gd name="connsiteX7" fmla="*/ 26993 w 194728"/>
              <a:gd name="connsiteY7" fmla="*/ 7920 h 412468"/>
              <a:gd name="connsiteX0" fmla="*/ 26993 w 208707"/>
              <a:gd name="connsiteY0" fmla="*/ 7920 h 412468"/>
              <a:gd name="connsiteX1" fmla="*/ 66978 w 208707"/>
              <a:gd name="connsiteY1" fmla="*/ 16 h 412468"/>
              <a:gd name="connsiteX2" fmla="*/ 69474 w 208707"/>
              <a:gd name="connsiteY2" fmla="*/ 3513 h 412468"/>
              <a:gd name="connsiteX3" fmla="*/ 204861 w 208707"/>
              <a:gd name="connsiteY3" fmla="*/ 238066 h 412468"/>
              <a:gd name="connsiteX4" fmla="*/ 133348 w 208707"/>
              <a:gd name="connsiteY4" fmla="*/ 412468 h 412468"/>
              <a:gd name="connsiteX5" fmla="*/ 89088 w 208707"/>
              <a:gd name="connsiteY5" fmla="*/ 312727 h 412468"/>
              <a:gd name="connsiteX6" fmla="*/ 0 w 208707"/>
              <a:gd name="connsiteY6" fmla="*/ 15573 h 412468"/>
              <a:gd name="connsiteX7" fmla="*/ 26993 w 208707"/>
              <a:gd name="connsiteY7" fmla="*/ 7920 h 412468"/>
              <a:gd name="connsiteX0" fmla="*/ 29272 w 207145"/>
              <a:gd name="connsiteY0" fmla="*/ 7920 h 420128"/>
              <a:gd name="connsiteX1" fmla="*/ 69257 w 207145"/>
              <a:gd name="connsiteY1" fmla="*/ 16 h 420128"/>
              <a:gd name="connsiteX2" fmla="*/ 71753 w 207145"/>
              <a:gd name="connsiteY2" fmla="*/ 3513 h 420128"/>
              <a:gd name="connsiteX3" fmla="*/ 207140 w 207145"/>
              <a:gd name="connsiteY3" fmla="*/ 238066 h 420128"/>
              <a:gd name="connsiteX4" fmla="*/ 92319 w 207145"/>
              <a:gd name="connsiteY4" fmla="*/ 420128 h 420128"/>
              <a:gd name="connsiteX5" fmla="*/ 91367 w 207145"/>
              <a:gd name="connsiteY5" fmla="*/ 312727 h 420128"/>
              <a:gd name="connsiteX6" fmla="*/ 2279 w 207145"/>
              <a:gd name="connsiteY6" fmla="*/ 15573 h 420128"/>
              <a:gd name="connsiteX7" fmla="*/ 29272 w 207145"/>
              <a:gd name="connsiteY7" fmla="*/ 7920 h 420128"/>
              <a:gd name="connsiteX0" fmla="*/ 29272 w 207145"/>
              <a:gd name="connsiteY0" fmla="*/ 18406 h 430614"/>
              <a:gd name="connsiteX1" fmla="*/ 69257 w 207145"/>
              <a:gd name="connsiteY1" fmla="*/ 10502 h 430614"/>
              <a:gd name="connsiteX2" fmla="*/ 79835 w 207145"/>
              <a:gd name="connsiteY2" fmla="*/ 0 h 430614"/>
              <a:gd name="connsiteX3" fmla="*/ 207140 w 207145"/>
              <a:gd name="connsiteY3" fmla="*/ 248552 h 430614"/>
              <a:gd name="connsiteX4" fmla="*/ 92319 w 207145"/>
              <a:gd name="connsiteY4" fmla="*/ 430614 h 430614"/>
              <a:gd name="connsiteX5" fmla="*/ 91367 w 207145"/>
              <a:gd name="connsiteY5" fmla="*/ 323213 h 430614"/>
              <a:gd name="connsiteX6" fmla="*/ 2279 w 207145"/>
              <a:gd name="connsiteY6" fmla="*/ 26059 h 430614"/>
              <a:gd name="connsiteX7" fmla="*/ 29272 w 207145"/>
              <a:gd name="connsiteY7" fmla="*/ 18406 h 430614"/>
              <a:gd name="connsiteX0" fmla="*/ 29272 w 207145"/>
              <a:gd name="connsiteY0" fmla="*/ 7921 h 420129"/>
              <a:gd name="connsiteX1" fmla="*/ 69257 w 207145"/>
              <a:gd name="connsiteY1" fmla="*/ 17 h 420129"/>
              <a:gd name="connsiteX2" fmla="*/ 52366 w 207145"/>
              <a:gd name="connsiteY2" fmla="*/ 4764 h 420129"/>
              <a:gd name="connsiteX3" fmla="*/ 207140 w 207145"/>
              <a:gd name="connsiteY3" fmla="*/ 238067 h 420129"/>
              <a:gd name="connsiteX4" fmla="*/ 92319 w 207145"/>
              <a:gd name="connsiteY4" fmla="*/ 420129 h 420129"/>
              <a:gd name="connsiteX5" fmla="*/ 91367 w 207145"/>
              <a:gd name="connsiteY5" fmla="*/ 312728 h 420129"/>
              <a:gd name="connsiteX6" fmla="*/ 2279 w 207145"/>
              <a:gd name="connsiteY6" fmla="*/ 15574 h 420129"/>
              <a:gd name="connsiteX7" fmla="*/ 29272 w 207145"/>
              <a:gd name="connsiteY7" fmla="*/ 7921 h 420129"/>
              <a:gd name="connsiteX0" fmla="*/ 29272 w 207145"/>
              <a:gd name="connsiteY0" fmla="*/ 7921 h 420129"/>
              <a:gd name="connsiteX1" fmla="*/ 69257 w 207145"/>
              <a:gd name="connsiteY1" fmla="*/ 17 h 420129"/>
              <a:gd name="connsiteX2" fmla="*/ 52366 w 207145"/>
              <a:gd name="connsiteY2" fmla="*/ 4764 h 420129"/>
              <a:gd name="connsiteX3" fmla="*/ 207140 w 207145"/>
              <a:gd name="connsiteY3" fmla="*/ 238067 h 420129"/>
              <a:gd name="connsiteX4" fmla="*/ 92319 w 207145"/>
              <a:gd name="connsiteY4" fmla="*/ 420129 h 420129"/>
              <a:gd name="connsiteX5" fmla="*/ 91367 w 207145"/>
              <a:gd name="connsiteY5" fmla="*/ 312728 h 420129"/>
              <a:gd name="connsiteX6" fmla="*/ 34053 w 207145"/>
              <a:gd name="connsiteY6" fmla="*/ 9032 h 420129"/>
              <a:gd name="connsiteX7" fmla="*/ 29272 w 207145"/>
              <a:gd name="connsiteY7" fmla="*/ 7921 h 420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7145" h="420129">
                <a:moveTo>
                  <a:pt x="29272" y="7921"/>
                </a:moveTo>
                <a:cubicBezTo>
                  <a:pt x="33564" y="8365"/>
                  <a:pt x="64965" y="-427"/>
                  <a:pt x="69257" y="17"/>
                </a:cubicBezTo>
                <a:lnTo>
                  <a:pt x="52366" y="4764"/>
                </a:lnTo>
                <a:cubicBezTo>
                  <a:pt x="83763" y="15456"/>
                  <a:pt x="190983" y="168320"/>
                  <a:pt x="207140" y="238067"/>
                </a:cubicBezTo>
                <a:cubicBezTo>
                  <a:pt x="207493" y="253495"/>
                  <a:pt x="192070" y="416035"/>
                  <a:pt x="92319" y="420129"/>
                </a:cubicBezTo>
                <a:cubicBezTo>
                  <a:pt x="-120276" y="328134"/>
                  <a:pt x="102396" y="344344"/>
                  <a:pt x="91367" y="312728"/>
                </a:cubicBezTo>
                <a:cubicBezTo>
                  <a:pt x="129063" y="275710"/>
                  <a:pt x="38267" y="19380"/>
                  <a:pt x="34053" y="9032"/>
                </a:cubicBezTo>
                <a:lnTo>
                  <a:pt x="29272" y="792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pic>
        <p:nvPicPr>
          <p:cNvPr id="4104" name="Picture 8" descr="달 Dal - 위키백과, 우리 모두의 백과사전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470" y="1903658"/>
            <a:ext cx="726851" cy="73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74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869906" y="1970545"/>
            <a:ext cx="5668932" cy="2834468"/>
            <a:chOff x="3350973" y="2427644"/>
            <a:chExt cx="5668932" cy="2834468"/>
          </a:xfrm>
        </p:grpSpPr>
        <p:pic>
          <p:nvPicPr>
            <p:cNvPr id="1026" name="Picture 2" descr="https://djf7qc4xvps5h.cloudfront.net/game/cover/thumbnail/2-54003-45.jpg?ver=2022.03.11.06.19.0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5439" y="2427644"/>
              <a:ext cx="2834466" cy="2834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djf7qc4xvps5h.cloudfront.net/game/cover/thumbnail/inside.jpg?ver=2018.08.02.11.18.0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73" y="2427644"/>
              <a:ext cx="2834466" cy="2834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2869906" y="1693546"/>
            <a:ext cx="1907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* (</a:t>
            </a:r>
            <a:r>
              <a:rPr lang="ko-KR" altLang="en-US" sz="1200" b="1" dirty="0" smtClean="0"/>
              <a:t>좌</a:t>
            </a:r>
            <a:r>
              <a:rPr lang="en-US" altLang="ko-KR" sz="1200" b="1" dirty="0" smtClean="0"/>
              <a:t>)</a:t>
            </a:r>
            <a:r>
              <a:rPr lang="ko-KR" altLang="en-US" sz="1200" b="1" dirty="0" smtClean="0"/>
              <a:t>인사이드 </a:t>
            </a:r>
            <a:r>
              <a:rPr lang="en-US" altLang="ko-KR" sz="1200" b="1" dirty="0" smtClean="0"/>
              <a:t>, (</a:t>
            </a:r>
            <a:r>
              <a:rPr lang="ko-KR" altLang="en-US" sz="1200" b="1" dirty="0" smtClean="0"/>
              <a:t>우</a:t>
            </a:r>
            <a:r>
              <a:rPr lang="en-US" altLang="ko-KR" sz="1200" b="1" dirty="0" smtClean="0"/>
              <a:t>)</a:t>
            </a:r>
            <a:r>
              <a:rPr lang="ko-KR" altLang="en-US" sz="1200" b="1" dirty="0" smtClean="0"/>
              <a:t>저니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02983" y="5520332"/>
            <a:ext cx="7321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“</a:t>
            </a:r>
            <a:r>
              <a:rPr lang="ko-KR" altLang="en-US" sz="2000" b="1" dirty="0" smtClean="0"/>
              <a:t>본 게임의 분위기를 보여줄 수 있도록 메인 화면을 구성한다</a:t>
            </a:r>
            <a:r>
              <a:rPr lang="en-US" altLang="ko-KR" sz="2000" b="1" dirty="0" smtClean="0"/>
              <a:t>.</a:t>
            </a:r>
            <a:r>
              <a:rPr lang="en-US" altLang="ko-KR" sz="2000" dirty="0" smtClean="0"/>
              <a:t>”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7074" y="931793"/>
            <a:ext cx="2879646" cy="442674"/>
          </a:xfrm>
          <a:prstGeom prst="roundRect">
            <a:avLst/>
          </a:prstGeom>
          <a:solidFill>
            <a:srgbClr val="DEEBF7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타 게임 </a:t>
            </a:r>
            <a:r>
              <a:rPr lang="ko-KR" altLang="en-US" sz="2000" b="1" dirty="0" err="1"/>
              <a:t>메인화면</a:t>
            </a:r>
            <a:r>
              <a:rPr lang="ko-KR" altLang="en-US" sz="2000" b="1" dirty="0"/>
              <a:t> 개요 </a:t>
            </a:r>
          </a:p>
        </p:txBody>
      </p:sp>
    </p:spTree>
    <p:extLst>
      <p:ext uri="{BB962C8B-B14F-4D97-AF65-F5344CB8AC3E}">
        <p14:creationId xmlns:p14="http://schemas.microsoft.com/office/powerpoint/2010/main" val="320437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포함된 이미지: Twi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89" y="2565719"/>
            <a:ext cx="2955629" cy="361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203145"/>
              </p:ext>
            </p:extLst>
          </p:nvPr>
        </p:nvGraphicFramePr>
        <p:xfrm>
          <a:off x="529963" y="1487879"/>
          <a:ext cx="5145177" cy="1019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6"/>
                <a:gridCol w="3871551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</a:rPr>
                        <a:t>주인공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</a:rPr>
                        <a:t>두 손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</a:rPr>
                        <a:t>을 위로 올린 자세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이미지 참고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</a:rPr>
                        <a:t>천체의 형태를 한 구가 떠올려 있다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</a:rPr>
                        <a:t>옆을 바라 보는 형태이며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</a:rPr>
                        <a:t>앉은 자세이다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675" y="2672259"/>
            <a:ext cx="993576" cy="94706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64675" y="2700040"/>
            <a:ext cx="993575" cy="891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1"/>
            <a:endCxn id="10" idx="6"/>
          </p:cNvCxnSpPr>
          <p:nvPr/>
        </p:nvCxnSpPr>
        <p:spPr>
          <a:xfrm flipH="1">
            <a:off x="2751826" y="3145793"/>
            <a:ext cx="101284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216690" y="2888837"/>
            <a:ext cx="535136" cy="5139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5840083" y="924674"/>
            <a:ext cx="0" cy="53553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380226" y="3402748"/>
            <a:ext cx="1104032" cy="972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2484258" y="3812875"/>
            <a:ext cx="1458014" cy="3450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100420" y="3340742"/>
            <a:ext cx="1963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 </a:t>
            </a:r>
            <a:r>
              <a:rPr lang="ko-KR" altLang="en-US" sz="1100" dirty="0" smtClean="0"/>
              <a:t>화면 속 주인공 자세</a:t>
            </a:r>
            <a:endParaRPr lang="ko-KR" altLang="en-US" sz="1100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613937"/>
              </p:ext>
            </p:extLst>
          </p:nvPr>
        </p:nvGraphicFramePr>
        <p:xfrm>
          <a:off x="5985692" y="1487879"/>
          <a:ext cx="5145177" cy="1019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6"/>
                <a:gridCol w="3871551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</a:rPr>
                        <a:t>배경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</a:rPr>
                        <a:t>별이 가득한 밤하늘 과 시계탑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</a:rPr>
                        <a:t>시계탑의 꼭대기에 주인공이 앉아있는 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</a:rPr>
                        <a:t>구도로 설정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074" name="Picture 2" descr="포함된 이미지: 밤하늘 별이 빛나는 밤 배경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47"/>
          <a:stretch/>
        </p:blipFill>
        <p:spPr bwMode="auto">
          <a:xfrm>
            <a:off x="6594261" y="2565719"/>
            <a:ext cx="3572834" cy="298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포함된 이미지: Imagines MARVEL/DC COMICS || PEDIDOS FECHADO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92"/>
          <a:stretch/>
        </p:blipFill>
        <p:spPr bwMode="auto">
          <a:xfrm flipH="1">
            <a:off x="6974539" y="2790175"/>
            <a:ext cx="804038" cy="284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포함된 이미지: Black silhouette fai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938" y="3046121"/>
            <a:ext cx="1070680" cy="7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6594261" y="2565719"/>
            <a:ext cx="3572834" cy="3000257"/>
          </a:xfrm>
          <a:prstGeom prst="rect">
            <a:avLst/>
          </a:prstGeom>
          <a:blipFill dpi="0" rotWithShape="1">
            <a:blip r:embed="rId7">
              <a:alphaModFix amt="1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7016143" y="5644903"/>
            <a:ext cx="308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배경 분위기 예시 이미지 </a:t>
            </a:r>
            <a:endParaRPr lang="en-US" altLang="ko-KR" dirty="0" smtClean="0"/>
          </a:p>
        </p:txBody>
      </p:sp>
      <p:sp>
        <p:nvSpPr>
          <p:cNvPr id="37" name="직사각형 36"/>
          <p:cNvSpPr/>
          <p:nvPr/>
        </p:nvSpPr>
        <p:spPr>
          <a:xfrm>
            <a:off x="7439025" y="3145793"/>
            <a:ext cx="419100" cy="667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endCxn id="37" idx="3"/>
          </p:cNvCxnSpPr>
          <p:nvPr/>
        </p:nvCxnSpPr>
        <p:spPr>
          <a:xfrm flipH="1">
            <a:off x="7858125" y="3426465"/>
            <a:ext cx="2369369" cy="528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768163" y="4215557"/>
            <a:ext cx="1963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 </a:t>
            </a:r>
            <a:r>
              <a:rPr lang="ko-KR" altLang="en-US" sz="1100" dirty="0" smtClean="0"/>
              <a:t>화면 속 주인공 상체 구도</a:t>
            </a:r>
            <a:endParaRPr lang="ko-KR" altLang="en-US" sz="1100" dirty="0"/>
          </a:p>
        </p:txBody>
      </p:sp>
      <p:cxnSp>
        <p:nvCxnSpPr>
          <p:cNvPr id="44" name="직선 화살표 연결선 43"/>
          <p:cNvCxnSpPr>
            <a:endCxn id="45" idx="2"/>
          </p:cNvCxnSpPr>
          <p:nvPr/>
        </p:nvCxnSpPr>
        <p:spPr>
          <a:xfrm flipV="1">
            <a:off x="4739102" y="3178392"/>
            <a:ext cx="3009973" cy="67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7749075" y="3058291"/>
            <a:ext cx="240201" cy="2402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055" y="3101489"/>
            <a:ext cx="192240" cy="18324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898770" y="1141940"/>
            <a:ext cx="295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* </a:t>
            </a:r>
            <a:r>
              <a:rPr lang="ko-KR" altLang="en-US" sz="1400" b="1" dirty="0" smtClean="0"/>
              <a:t>배경 오브젝트 다음 페이지 참고</a:t>
            </a:r>
            <a:endParaRPr lang="ko-KR" altLang="en-US" sz="1400" b="1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675" y="2627955"/>
            <a:ext cx="993576" cy="94706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27074" y="931793"/>
            <a:ext cx="3319879" cy="442674"/>
          </a:xfrm>
          <a:prstGeom prst="roundRect">
            <a:avLst/>
          </a:prstGeom>
          <a:solidFill>
            <a:srgbClr val="DEEBF7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 메인 화면 주인공 및 배경 </a:t>
            </a:r>
          </a:p>
        </p:txBody>
      </p:sp>
    </p:spTree>
    <p:extLst>
      <p:ext uri="{BB962C8B-B14F-4D97-AF65-F5344CB8AC3E}">
        <p14:creationId xmlns:p14="http://schemas.microsoft.com/office/powerpoint/2010/main" val="403621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포함된 이미지: 30 Super Hi-Tech HUD &amp; Infographic Desig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r="10289" b="7990"/>
          <a:stretch/>
        </p:blipFill>
        <p:spPr bwMode="auto">
          <a:xfrm>
            <a:off x="2946400" y="2840154"/>
            <a:ext cx="3007360" cy="26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22680" y="1541929"/>
            <a:ext cx="950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오브젝트 의도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천체가 담긴 구를 보여줌으로써 게임의 핵심이 천문시계임을 표현한다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07654" y="1917285"/>
            <a:ext cx="870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게임 속 지구의 문제 발생이 원인임을 표현하기 위하여 지구와 유사한 형태로 설정 </a:t>
            </a:r>
            <a:endParaRPr lang="ko-KR" altLang="en-US" dirty="0"/>
          </a:p>
        </p:txBody>
      </p:sp>
      <p:pic>
        <p:nvPicPr>
          <p:cNvPr id="2058" name="Picture 10" descr="포함된 이미지: Орбита космос гравюр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4" b="7503"/>
          <a:stretch/>
        </p:blipFill>
        <p:spPr bwMode="auto">
          <a:xfrm>
            <a:off x="6798412" y="2695054"/>
            <a:ext cx="2579267" cy="275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9774" y="5749328"/>
            <a:ext cx="7396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= </a:t>
            </a:r>
            <a:r>
              <a:rPr lang="ko-KR" altLang="en-US" b="1" dirty="0" smtClean="0"/>
              <a:t>지구 모양에 속이 천체로 이루어진 구 형태의 오브젝트를 생각한다</a:t>
            </a:r>
            <a:r>
              <a:rPr lang="en-US" altLang="ko-KR" b="1" dirty="0" smtClean="0"/>
              <a:t>.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474756" y="2695054"/>
            <a:ext cx="1659854" cy="1200984"/>
            <a:chOff x="437235" y="2221520"/>
            <a:chExt cx="1659854" cy="120098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374" y="2221520"/>
              <a:ext cx="993576" cy="9470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437235" y="3168588"/>
              <a:ext cx="1659854" cy="253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smtClean="0"/>
                <a:t>* </a:t>
              </a:r>
              <a:r>
                <a:rPr lang="ko-KR" altLang="en-US" sz="1050" b="1" dirty="0" smtClean="0"/>
                <a:t>전 페이지 참고 이미지</a:t>
              </a:r>
              <a:endParaRPr lang="ko-KR" altLang="en-US" sz="1050" b="1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464595" y="2525757"/>
            <a:ext cx="1726845" cy="152116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7074" y="931793"/>
            <a:ext cx="3837801" cy="442674"/>
          </a:xfrm>
          <a:prstGeom prst="roundRect">
            <a:avLst/>
          </a:prstGeom>
          <a:solidFill>
            <a:srgbClr val="DEEBF7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ko-KR" altLang="en-US" sz="2000" b="1" dirty="0" smtClean="0"/>
              <a:t>메인 화면 오브젝트 상세 설명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97024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074" y="931793"/>
            <a:ext cx="3837801" cy="442674"/>
          </a:xfrm>
          <a:prstGeom prst="roundRect">
            <a:avLst/>
          </a:prstGeom>
          <a:solidFill>
            <a:srgbClr val="DEEBF7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ko-KR" altLang="en-US" sz="2000" b="1" dirty="0" smtClean="0"/>
              <a:t>메인 화면 오브젝트 상세 설명 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21578" y="1497401"/>
            <a:ext cx="8810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오브젝트 의도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시계탑을 메인 화면에 표현함으로써 플레이 속 배경이 시계탑 속 </a:t>
            </a:r>
            <a:endParaRPr lang="en-US" altLang="ko-KR" dirty="0" smtClean="0"/>
          </a:p>
          <a:p>
            <a:pPr lvl="4"/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환경임을 인지 시켜준다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27498" y="2638554"/>
            <a:ext cx="2377086" cy="209395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761423" y="2710670"/>
            <a:ext cx="2109236" cy="1683252"/>
            <a:chOff x="6594261" y="2565719"/>
            <a:chExt cx="3572834" cy="3073318"/>
          </a:xfrm>
        </p:grpSpPr>
        <p:pic>
          <p:nvPicPr>
            <p:cNvPr id="12" name="Picture 2" descr="포함된 이미지: 밤하늘 별이 빛나는 밤 배경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547"/>
            <a:stretch/>
          </p:blipFill>
          <p:spPr bwMode="auto">
            <a:xfrm>
              <a:off x="6594261" y="2565719"/>
              <a:ext cx="3572834" cy="298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포함된 이미지: Imagines MARVEL/DC COMICS || PEDIDOS FECHADO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92"/>
            <a:stretch/>
          </p:blipFill>
          <p:spPr bwMode="auto">
            <a:xfrm flipH="1">
              <a:off x="6974539" y="2790175"/>
              <a:ext cx="804038" cy="2848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포함된 이미지: Black silhouette fairy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938" y="3046121"/>
              <a:ext cx="1070680" cy="712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6594261" y="2565719"/>
              <a:ext cx="3572834" cy="3000257"/>
            </a:xfrm>
            <a:prstGeom prst="rect">
              <a:avLst/>
            </a:prstGeom>
            <a:blipFill dpi="0" rotWithShape="1">
              <a:blip r:embed="rId5">
                <a:alphaModFix amt="1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16416" y="4435558"/>
            <a:ext cx="1659854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* </a:t>
            </a:r>
            <a:r>
              <a:rPr lang="ko-KR" altLang="en-US" sz="1050" b="1" dirty="0" smtClean="0"/>
              <a:t>전 페이지 참고 이미지</a:t>
            </a:r>
            <a:endParaRPr lang="ko-KR" altLang="en-US" sz="1050" b="1" dirty="0"/>
          </a:p>
        </p:txBody>
      </p:sp>
      <p:pic>
        <p:nvPicPr>
          <p:cNvPr id="5122" name="Picture 2" descr="포함된 이미지: 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65"/>
          <a:stretch/>
        </p:blipFill>
        <p:spPr bwMode="auto">
          <a:xfrm>
            <a:off x="4264875" y="2480325"/>
            <a:ext cx="1256665" cy="282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lock tower watercolor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658" r="-8786" b="18181"/>
          <a:stretch/>
        </p:blipFill>
        <p:spPr bwMode="auto">
          <a:xfrm flipH="1">
            <a:off x="6437203" y="2529606"/>
            <a:ext cx="1886585" cy="282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264875" y="5505036"/>
            <a:ext cx="4027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*(</a:t>
            </a:r>
            <a:r>
              <a:rPr lang="ko-KR" altLang="en-US" sz="1200" b="1" dirty="0" smtClean="0"/>
              <a:t>좌</a:t>
            </a:r>
            <a:r>
              <a:rPr lang="en-US" altLang="ko-KR" sz="1200" b="1" dirty="0" smtClean="0"/>
              <a:t>) </a:t>
            </a:r>
            <a:r>
              <a:rPr lang="ko-KR" altLang="en-US" sz="1200" b="1" dirty="0" smtClean="0"/>
              <a:t>시계탑 무채색 이미지</a:t>
            </a:r>
            <a:r>
              <a:rPr lang="en-US" altLang="ko-KR" sz="1200" b="1" dirty="0" smtClean="0"/>
              <a:t>, (</a:t>
            </a:r>
            <a:r>
              <a:rPr lang="ko-KR" altLang="en-US" sz="1200" b="1" dirty="0" smtClean="0"/>
              <a:t>우</a:t>
            </a:r>
            <a:r>
              <a:rPr lang="en-US" altLang="ko-KR" sz="1200" b="1" dirty="0" smtClean="0"/>
              <a:t>) </a:t>
            </a:r>
            <a:r>
              <a:rPr lang="ko-KR" altLang="en-US" sz="1200" b="1" dirty="0" smtClean="0"/>
              <a:t>채색 된 시계탑 이미지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59780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0234" y="1537625"/>
            <a:ext cx="5102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화면 구도 설정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사선 구도를 기준으로 설정</a:t>
            </a:r>
            <a:endParaRPr lang="en-US" altLang="ko-KR" dirty="0" smtClean="0"/>
          </a:p>
        </p:txBody>
      </p:sp>
      <p:pic>
        <p:nvPicPr>
          <p:cNvPr id="2066" name="Picture 18" descr="Watercolor painting of Big Ben silhouetted at sunset in the city of London, England.  Painted on YUPO synthetic pap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99" y="1124729"/>
            <a:ext cx="4216527" cy="483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51674" y="2259036"/>
            <a:ext cx="510267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구도 의도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사선 구도를 설정하여 본 게임의 핵심인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시계탑 배경과 오브젝트를 강조하기 위함 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7074" y="931793"/>
            <a:ext cx="2530048" cy="442674"/>
          </a:xfrm>
          <a:prstGeom prst="roundRect">
            <a:avLst/>
          </a:prstGeom>
          <a:solidFill>
            <a:srgbClr val="DEEBF7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ko-KR" altLang="en-US" sz="2000" b="1" dirty="0" err="1"/>
              <a:t>메인화면</a:t>
            </a:r>
            <a:r>
              <a:rPr lang="ko-KR" altLang="en-US" sz="2000" b="1" dirty="0"/>
              <a:t> 전체 구도</a:t>
            </a:r>
          </a:p>
        </p:txBody>
      </p:sp>
    </p:spTree>
    <p:extLst>
      <p:ext uri="{BB962C8B-B14F-4D97-AF65-F5344CB8AC3E}">
        <p14:creationId xmlns:p14="http://schemas.microsoft.com/office/powerpoint/2010/main" val="44893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087" y="1258256"/>
            <a:ext cx="4943483" cy="4770006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5958840" y="1021080"/>
            <a:ext cx="0" cy="50552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5029" y="1689434"/>
            <a:ext cx="458330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맵 의도 </a:t>
            </a:r>
            <a:r>
              <a:rPr lang="en-US" altLang="ko-KR" dirty="0"/>
              <a:t>: </a:t>
            </a:r>
            <a:r>
              <a:rPr lang="ko-KR" altLang="en-US" dirty="0"/>
              <a:t>시계탑을 위한 탑의 동력 활성화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699197"/>
              </p:ext>
            </p:extLst>
          </p:nvPr>
        </p:nvGraphicFramePr>
        <p:xfrm>
          <a:off x="525029" y="2346036"/>
          <a:ext cx="4993640" cy="2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3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394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9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간단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톱니바퀴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톱니바퀴가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멈춰진 형태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증기기관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기관에서 열기가 나오는 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두꺼비집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개의 버튼이 위로 올라가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해시계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중앙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의 오브 형태가 빛난다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책상 위 물건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랜턴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장의 종이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작은 톱니바퀴 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77127" y="5295866"/>
            <a:ext cx="6186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 </a:t>
            </a:r>
            <a:r>
              <a:rPr lang="ko-KR" altLang="en-US" b="1" dirty="0"/>
              <a:t>위의 오브젝트들의 가동이 중단 된 상태를 연출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ko-KR" altLang="en-US" dirty="0"/>
              <a:t>다음 스테이지 이동 </a:t>
            </a:r>
            <a:r>
              <a:rPr lang="en-US" altLang="ko-KR" dirty="0"/>
              <a:t>: </a:t>
            </a:r>
            <a:r>
              <a:rPr lang="ko-KR" altLang="en-US" dirty="0"/>
              <a:t>오브젝트 동작시켜 문 활성화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4649" y="942837"/>
            <a:ext cx="1141716" cy="4582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1F 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의도</a:t>
            </a:r>
          </a:p>
        </p:txBody>
      </p:sp>
    </p:spTree>
    <p:extLst>
      <p:ext uri="{BB962C8B-B14F-4D97-AF65-F5344CB8AC3E}">
        <p14:creationId xmlns:p14="http://schemas.microsoft.com/office/powerpoint/2010/main" val="61741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6273800" y="1021080"/>
            <a:ext cx="0" cy="50552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8466" y="1728597"/>
            <a:ext cx="5580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층 클리어 조건 </a:t>
            </a:r>
            <a:r>
              <a:rPr lang="en-US" altLang="ko-KR" dirty="0"/>
              <a:t>: </a:t>
            </a:r>
            <a:r>
              <a:rPr lang="ko-KR" altLang="en-US" dirty="0"/>
              <a:t>가동이 멈춰져 보이는 오브젝트</a:t>
            </a:r>
            <a:endParaRPr lang="en-US" altLang="ko-KR" dirty="0"/>
          </a:p>
          <a:p>
            <a:r>
              <a:rPr lang="en-US" altLang="ko-KR" dirty="0"/>
              <a:t>	            </a:t>
            </a:r>
            <a:r>
              <a:rPr lang="ko-KR" altLang="en-US" dirty="0"/>
              <a:t>가 활성화 상태로 보이게 된 상태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20255"/>
              </p:ext>
            </p:extLst>
          </p:nvPr>
        </p:nvGraphicFramePr>
        <p:xfrm>
          <a:off x="531988" y="2432802"/>
          <a:ext cx="5386213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195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가동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65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증기기관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톱니바퀴가 맞춰진 후 양동이에 떨어지는 연료를 집어넣고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오른쪽 하단에 있는 툴 박스를 사용해 고치기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톱니바퀴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거대 톱니바퀴 하단에 있는 기계를 이용해 조절 후 왼쪽 하단에 있는 톱니바퀴를 맨 위 빈 공간에 채워넣기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해시계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증기기관 옆에 떨어진 별 조각을 주워 맞출 시 두꺼비 집 활성화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두꺼비집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두꺼비집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개의 버튼과 문의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개의 잠금쇠가 호환되어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열린다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0044191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4649" y="942838"/>
            <a:ext cx="1769788" cy="4488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1F 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기믹 조건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0307A9F-5999-42BE-CE59-3A6CB763758F}"/>
              </a:ext>
            </a:extLst>
          </p:cNvPr>
          <p:cNvSpPr/>
          <p:nvPr/>
        </p:nvSpPr>
        <p:spPr>
          <a:xfrm>
            <a:off x="6629400" y="2264787"/>
            <a:ext cx="5018987" cy="28129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증기기관</a:t>
            </a:r>
            <a:r>
              <a:rPr lang="en-US" altLang="ko-KR" dirty="0"/>
              <a:t>-&gt;</a:t>
            </a:r>
            <a:r>
              <a:rPr lang="ko-KR" altLang="en-US" dirty="0"/>
              <a:t>톱니바퀴</a:t>
            </a:r>
            <a:r>
              <a:rPr lang="en-US" altLang="ko-KR" dirty="0"/>
              <a:t>-&gt;</a:t>
            </a:r>
            <a:r>
              <a:rPr lang="ko-KR" altLang="en-US" dirty="0"/>
              <a:t>해시계</a:t>
            </a:r>
            <a:r>
              <a:rPr lang="en-US" altLang="ko-KR" dirty="0"/>
              <a:t>-&gt;</a:t>
            </a:r>
            <a:r>
              <a:rPr lang="ko-KR" altLang="en-US" dirty="0"/>
              <a:t>두꺼비집 </a:t>
            </a:r>
            <a:endParaRPr lang="en-US" altLang="ko-KR" dirty="0"/>
          </a:p>
          <a:p>
            <a:pPr algn="ctr"/>
            <a:r>
              <a:rPr lang="ko-KR" altLang="en-US" dirty="0"/>
              <a:t>순으로 활성화 되고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활성화가 된 것은 빛으로 표현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퍼즐 해금시 그 퍼즐 빛 </a:t>
            </a:r>
            <a:r>
              <a:rPr lang="en-US" altLang="ko-KR" dirty="0"/>
              <a:t>off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87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958840" y="1021080"/>
            <a:ext cx="0" cy="50552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4648" y="1476774"/>
            <a:ext cx="427072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맵 의도 </a:t>
            </a:r>
            <a:r>
              <a:rPr lang="en-US" altLang="ko-KR" dirty="0"/>
              <a:t>: </a:t>
            </a:r>
            <a:r>
              <a:rPr lang="ko-KR" altLang="en-US" dirty="0"/>
              <a:t>시계탑의 고장난 중력 정상화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609148"/>
              </p:ext>
            </p:extLst>
          </p:nvPr>
        </p:nvGraphicFramePr>
        <p:xfrm>
          <a:off x="474648" y="2067824"/>
          <a:ext cx="5189437" cy="3429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46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19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2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간단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</a:rPr>
                        <a:t>몇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</a:rPr>
                        <a:t>비어 있는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칸이 있는 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창문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창문 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책장 중간 지점 부터 돌들이 허공에서 굴러가고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돌기둥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돌로 된 기둥에 문양이 새겨져 있고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기둥 위에는 수정이 돌아가고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리프트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동그란 형태로 바닥에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</a:rPr>
                        <a:t>고정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</a:rPr>
                        <a:t> 돼 있다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</a:rPr>
                        <a:t>돌기둥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퍼즐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</a:rPr>
                        <a:t>해금 시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위로 올라온다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인벤토리에서 물건이 삭제될 시 물건이 테이블 위로 올라와 다시 가방에 넣을 수 있게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4648" y="5614714"/>
            <a:ext cx="6186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“ </a:t>
            </a:r>
            <a:r>
              <a:rPr lang="ko-KR" altLang="en-US" b="1" dirty="0"/>
              <a:t>위의 오브젝트들의 무작위로 돌아다니는 연출</a:t>
            </a:r>
            <a:r>
              <a:rPr lang="en-US" altLang="ko-KR" dirty="0"/>
              <a:t>”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다음 스테이지 이동 </a:t>
            </a:r>
            <a:r>
              <a:rPr lang="en-US" altLang="ko-KR" dirty="0"/>
              <a:t>: </a:t>
            </a:r>
            <a:r>
              <a:rPr lang="ko-KR" altLang="en-US" dirty="0"/>
              <a:t>활성화된 리프트를 타고 움직임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4648" y="942837"/>
            <a:ext cx="1132479" cy="4582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2F 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의도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036FE3A-B61D-E115-057C-7556F67C0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9" t="2237" r="2407" b="3100"/>
          <a:stretch/>
        </p:blipFill>
        <p:spPr>
          <a:xfrm>
            <a:off x="6501578" y="1348871"/>
            <a:ext cx="4941455" cy="48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6273800" y="1021080"/>
            <a:ext cx="0" cy="50552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8466" y="1728597"/>
            <a:ext cx="5647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층 클리어 조건 </a:t>
            </a:r>
            <a:r>
              <a:rPr lang="en-US" altLang="ko-KR" dirty="0"/>
              <a:t>: </a:t>
            </a:r>
            <a:r>
              <a:rPr lang="ko-KR" altLang="en-US" dirty="0"/>
              <a:t>모든 퍼즐 해금 후 리프트를 탈 시 </a:t>
            </a:r>
            <a:endParaRPr lang="en-US" altLang="ko-KR" dirty="0"/>
          </a:p>
          <a:p>
            <a:r>
              <a:rPr lang="en-US" altLang="ko-KR" dirty="0"/>
              <a:t>                       3</a:t>
            </a:r>
            <a:r>
              <a:rPr lang="ko-KR" altLang="en-US" dirty="0"/>
              <a:t>층으로 이동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531988" y="2432802"/>
          <a:ext cx="5386213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195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가동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65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바닥에 흩어진 책을 모아서 책장에 정리하기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창문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Q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키로 밤 낮을 바꾸어서 밤에 빛이 돌을 비추고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돌에 적힌 숫자를 확인한다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돌기둥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확인된 숫자로 돌기둥을 누르면 리프트가 위로 올라온다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리프트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공중에 떠다니던 돌 중 몇개가 바닥으로 떨어지고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특정 위치에 맞춰서 밀어 놓을 시 리프트 활성화 가능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0044191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4649" y="942838"/>
            <a:ext cx="1815970" cy="4488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2F 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기믹 조건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F9D4687-AEA1-E6BA-FEC8-083630D0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412" y="1099457"/>
            <a:ext cx="5181600" cy="51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1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958840" y="1021080"/>
            <a:ext cx="0" cy="50552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678" y="1511441"/>
            <a:ext cx="504497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맵 의도 </a:t>
            </a:r>
            <a:r>
              <a:rPr lang="en-US" altLang="ko-KR" dirty="0"/>
              <a:t>: </a:t>
            </a:r>
            <a:r>
              <a:rPr lang="ko-KR" altLang="en-US" dirty="0"/>
              <a:t>시계탑 꼭대기에서 우주 시계 활성화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84534"/>
              </p:ext>
            </p:extLst>
          </p:nvPr>
        </p:nvGraphicFramePr>
        <p:xfrm>
          <a:off x="507678" y="2958973"/>
          <a:ext cx="532487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3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88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476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2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간단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우주판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태양계 행성들이 정해진 속도로 가운데 태양을 중심으로 돌고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천체시계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바닥의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개의 색이 없는 보석들이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</a:rPr>
                        <a:t>박혀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70530" y="5476214"/>
            <a:ext cx="5324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“ </a:t>
            </a:r>
            <a:r>
              <a:rPr lang="ko-KR" altLang="en-US" b="1" dirty="0"/>
              <a:t>위의 오브젝트들의 가동이 중단 된 상태를 연출</a:t>
            </a:r>
            <a:r>
              <a:rPr lang="en-US" altLang="ko-KR" dirty="0"/>
              <a:t>”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마지막 스테이지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4649" y="942837"/>
            <a:ext cx="1197134" cy="4582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3F 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의도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FB1BF6A-6676-F6A0-7E4D-CEF2B047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012" y="1401096"/>
            <a:ext cx="5037571" cy="465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4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15660" y="256080"/>
            <a:ext cx="11766430" cy="6446643"/>
            <a:chOff x="215660" y="256080"/>
            <a:chExt cx="11766430" cy="6446643"/>
          </a:xfrm>
        </p:grpSpPr>
        <p:sp>
          <p:nvSpPr>
            <p:cNvPr id="7" name="순서도: 대체 처리 2"/>
            <p:cNvSpPr/>
            <p:nvPr/>
          </p:nvSpPr>
          <p:spPr>
            <a:xfrm flipH="1">
              <a:off x="4904890" y="256080"/>
              <a:ext cx="2387970" cy="1166320"/>
            </a:xfrm>
            <a:prstGeom prst="roundRect">
              <a:avLst>
                <a:gd name="adj" fmla="val 29923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000" b="1" dirty="0" smtClean="0">
                  <a:solidFill>
                    <a:schemeClr val="tx1"/>
                  </a:solidFill>
                </a:rPr>
                <a:t>문서 작성</a:t>
              </a: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15660" y="785004"/>
              <a:ext cx="11766430" cy="5917719"/>
            </a:xfrm>
            <a:prstGeom prst="roundRect">
              <a:avLst>
                <a:gd name="adj" fmla="val 4262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/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17370"/>
              </p:ext>
            </p:extLst>
          </p:nvPr>
        </p:nvGraphicFramePr>
        <p:xfrm>
          <a:off x="1732648" y="2156291"/>
          <a:ext cx="873245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51"/>
                <a:gridCol w="3583392"/>
                <a:gridCol w="324091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날짜 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사항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페이지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2022-07.11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솔루나 초안 문서작성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hlinkClick r:id="rId3" action="ppaction://hlinksldjump"/>
                        </a:rPr>
                        <a:t>[Page.9 ~ 11]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2022-07.12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아트 이미지 링크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[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hlinkClick r:id="rId3" action="ppaction://hlinksldjump"/>
                        </a:rPr>
                        <a:t>page.8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]</a:t>
                      </a:r>
                      <a:endParaRPr lang="ko-KR" altLang="en-US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2022-07.13</a:t>
                      </a:r>
                      <a:r>
                        <a:rPr lang="en-US" altLang="ko-KR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수정안 작성</a:t>
                      </a:r>
                      <a:r>
                        <a:rPr lang="ko-KR" altLang="en-US" baseline="0" dirty="0" smtClean="0">
                          <a:solidFill>
                            <a:sysClr val="windowText" lastClr="000000"/>
                          </a:solidFill>
                        </a:rPr>
                        <a:t> 및 </a:t>
                      </a:r>
                      <a:r>
                        <a:rPr lang="en-US" altLang="ko-KR" baseline="0" dirty="0" smtClean="0">
                          <a:solidFill>
                            <a:sysClr val="windowText" lastClr="000000"/>
                          </a:solidFill>
                        </a:rPr>
                        <a:t>UI </a:t>
                      </a:r>
                      <a:r>
                        <a:rPr lang="ko-KR" altLang="en-US" baseline="0" dirty="0" smtClean="0">
                          <a:solidFill>
                            <a:sysClr val="windowText" lastClr="000000"/>
                          </a:solidFill>
                        </a:rPr>
                        <a:t>초안 작성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[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hlinkClick r:id="rId4" action="ppaction://hlinksldjump"/>
                        </a:rPr>
                        <a:t>page.3</a:t>
                      </a:r>
                      <a:r>
                        <a:rPr lang="en-US" altLang="ko-KR" baseline="0" dirty="0" smtClean="0">
                          <a:solidFill>
                            <a:sysClr val="windowText" lastClr="000000"/>
                          </a:solidFill>
                          <a:hlinkClick r:id="rId4" action="ppaction://hlinksldjump"/>
                        </a:rPr>
                        <a:t> ~4</a:t>
                      </a:r>
                      <a:r>
                        <a:rPr lang="en-US" altLang="ko-KR" baseline="0" dirty="0" smtClean="0">
                          <a:solidFill>
                            <a:sysClr val="windowText" lastClr="000000"/>
                          </a:solidFill>
                        </a:rPr>
                        <a:t>] , [</a:t>
                      </a:r>
                      <a:r>
                        <a:rPr lang="en-US" altLang="ko-KR" baseline="0" dirty="0" smtClean="0">
                          <a:solidFill>
                            <a:sysClr val="windowText" lastClr="000000"/>
                          </a:solidFill>
                          <a:hlinkClick r:id="rId5" action="ppaction://hlinksldjump"/>
                        </a:rPr>
                        <a:t>Page.12 ~</a:t>
                      </a:r>
                      <a:r>
                        <a:rPr lang="en-US" altLang="ko-KR" baseline="0" dirty="0" smtClean="0">
                          <a:solidFill>
                            <a:sysClr val="windowText" lastClr="000000"/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2022-07.15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수정안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baseline="0" dirty="0" smtClean="0">
                          <a:solidFill>
                            <a:sysClr val="windowText" lastClr="000000"/>
                          </a:solidFill>
                        </a:rPr>
                        <a:t>핵심 시스템 제안</a:t>
                      </a:r>
                      <a:r>
                        <a:rPr lang="en-US" altLang="ko-KR" baseline="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[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hlinkClick r:id="rId6" action="ppaction://hlinksldjump"/>
                        </a:rPr>
                        <a:t>Page.5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2022-07.16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시스템 구역 추가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추후 개선예정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[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hlinkClick r:id="rId7" action="ppaction://hlinksldjump"/>
                        </a:rPr>
                        <a:t>Page.16 ~]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2022-07.18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UI</a:t>
                      </a:r>
                      <a:r>
                        <a:rPr lang="en-US" altLang="ko-KR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ysClr val="windowText" lastClr="000000"/>
                          </a:solidFill>
                        </a:rPr>
                        <a:t>문서 작성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hlinkClick r:id="rId8" action="ppaction://hlinksldjump"/>
                        </a:rPr>
                        <a:t>[Page.23 ~ 28]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2022-07.18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메인 화면 작성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hlinkClick r:id="rId9" action="ppaction://hlinksldjump"/>
                        </a:rPr>
                        <a:t>[Page.10</a:t>
                      </a:r>
                      <a:r>
                        <a:rPr lang="en-US" altLang="ko-KR" baseline="0" dirty="0" smtClean="0">
                          <a:solidFill>
                            <a:sysClr val="windowText" lastClr="000000"/>
                          </a:solidFill>
                          <a:hlinkClick r:id="rId9" action="ppaction://hlinksldjump"/>
                        </a:rPr>
                        <a:t> ~ 14]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2022-07.22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UI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문서 추가 작성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hlinkClick r:id="rId8" action="ppaction://hlinksldjump"/>
                        </a:rPr>
                        <a:t>[Page.23 ~ 29]</a:t>
                      </a:r>
                      <a:endParaRPr lang="ko-KR" altLang="en-US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94907" y="1235347"/>
            <a:ext cx="34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+mj-lt"/>
                <a:ea typeface="HY견고딕" panose="02030600000101010101" pitchFamily="18" charset="-127"/>
              </a:rPr>
              <a:t>추가 작성 시 수정 된 사항 확인</a:t>
            </a:r>
            <a:endParaRPr lang="ko-KR" altLang="en-US" b="1" dirty="0">
              <a:solidFill>
                <a:srgbClr val="0070C0"/>
              </a:solidFill>
              <a:latin typeface="+mj-lt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57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6273800" y="1021080"/>
            <a:ext cx="0" cy="50552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8466" y="1728597"/>
            <a:ext cx="5484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층 클리어 조건 </a:t>
            </a:r>
            <a:r>
              <a:rPr lang="en-US" altLang="ko-KR" dirty="0"/>
              <a:t>: </a:t>
            </a:r>
            <a:r>
              <a:rPr lang="ko-KR" altLang="en-US" dirty="0"/>
              <a:t>천체 시계에 있는 태양계와 같이 </a:t>
            </a:r>
            <a:endParaRPr lang="en-US" altLang="ko-KR" dirty="0"/>
          </a:p>
          <a:p>
            <a:r>
              <a:rPr lang="en-US" altLang="ko-KR" dirty="0" smtClean="0"/>
              <a:t>		 </a:t>
            </a:r>
            <a:r>
              <a:rPr lang="ko-KR" altLang="en-US" dirty="0" smtClean="0"/>
              <a:t>보석들을 </a:t>
            </a:r>
            <a:r>
              <a:rPr lang="ko-KR" altLang="en-US" dirty="0"/>
              <a:t>순서대로 사용할 시  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364908"/>
              </p:ext>
            </p:extLst>
          </p:nvPr>
        </p:nvGraphicFramePr>
        <p:xfrm>
          <a:off x="531988" y="2621468"/>
          <a:ext cx="5386213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195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가동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65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</a:rPr>
                        <a:t>우주판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</a:rPr>
                        <a:t>가동 중인 형태이다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</a:rPr>
                        <a:t>일정 속도로 가운데 태양 중심으로 회전한다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</a:rPr>
                        <a:t>천문시계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스테이지 입장 후 바로 가동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인벤토리에서 맞는 순서대로 아이템 사용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아이템과 상응하는 위치의 오브젝트의 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</a:rPr>
                        <a:t>메테리얼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색상이 바뀜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4648" y="942838"/>
            <a:ext cx="1843679" cy="4488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3F 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기믹 조건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FB1BF6A-6676-F6A0-7E4D-CEF2B047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012" y="1401096"/>
            <a:ext cx="5037571" cy="465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6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6754091" y="1187334"/>
            <a:ext cx="0" cy="50552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22429" y="943567"/>
            <a:ext cx="1843679" cy="4488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ysClr val="windowText" lastClr="000000"/>
                </a:solidFill>
              </a:rPr>
              <a:t>시계탑 이동 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328" y="177338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시스템 간단 개요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8146" y="2238800"/>
            <a:ext cx="5846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특정 키 </a:t>
            </a:r>
            <a:r>
              <a:rPr lang="en-US" altLang="ko-KR" sz="1600" dirty="0" smtClean="0"/>
              <a:t>or </a:t>
            </a:r>
            <a:r>
              <a:rPr lang="ko-KR" altLang="en-US" sz="1600" dirty="0" smtClean="0"/>
              <a:t>오브젝트 작용 시 시스템 작동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사용 시 시계탑이 이동하며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탑 속 규칙이 바뀐다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지구 와 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두 가지의 행성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규칙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으로 이동한다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286328" y="3487575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시스템 설정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8146" y="3952994"/>
            <a:ext cx="5846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지구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오브젝트만 가동하지 못한다</a:t>
            </a:r>
            <a:r>
              <a:rPr lang="en-US" altLang="ko-KR" sz="1600" dirty="0" smtClean="0"/>
              <a:t>.(</a:t>
            </a:r>
            <a:r>
              <a:rPr lang="ko-KR" altLang="en-US" sz="1600" dirty="0" smtClean="0"/>
              <a:t>아이템 사용 가능</a:t>
            </a:r>
            <a:r>
              <a:rPr lang="en-US" altLang="ko-KR" sz="16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달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오브젝트가 </a:t>
            </a:r>
            <a:r>
              <a:rPr lang="en-US" altLang="ko-KR" sz="1600" dirty="0" smtClean="0"/>
              <a:t>15cm </a:t>
            </a:r>
            <a:r>
              <a:rPr lang="ko-KR" altLang="en-US" sz="1600" dirty="0" smtClean="0"/>
              <a:t>높이로 올라간다</a:t>
            </a:r>
            <a:r>
              <a:rPr lang="en-US" altLang="ko-KR" sz="16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(</a:t>
            </a:r>
            <a:r>
              <a:rPr lang="ko-KR" altLang="en-US" sz="1600" dirty="0" smtClean="0"/>
              <a:t>아이템일 경우 </a:t>
            </a:r>
            <a:r>
              <a:rPr lang="en-US" altLang="ko-KR" sz="1600" dirty="0" smtClean="0"/>
              <a:t>1.5m</a:t>
            </a:r>
            <a:r>
              <a:rPr lang="ko-KR" altLang="en-US" sz="1600" dirty="0" smtClean="0"/>
              <a:t> 높이로 올라간다</a:t>
            </a:r>
            <a:r>
              <a:rPr lang="en-US" altLang="ko-KR" sz="1600" dirty="0" smtClean="0"/>
              <a:t>.)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86328" y="5193885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중력 설정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4947" y="5563441"/>
            <a:ext cx="5846618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오브젝트 별 중력 규칙이 적용 시 연출 될 높이를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</a:t>
            </a:r>
            <a:r>
              <a:rPr lang="ko-KR" altLang="en-US" sz="1600" dirty="0" smtClean="0"/>
              <a:t>   데이터 베이스를 작성을 통한 설정 예정 </a:t>
            </a:r>
            <a:endParaRPr lang="ko-KR" altLang="en-US" sz="16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7490757" y="4313670"/>
            <a:ext cx="3669399" cy="2129761"/>
            <a:chOff x="7297509" y="4104484"/>
            <a:chExt cx="4055896" cy="230190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509" y="4104484"/>
              <a:ext cx="4055896" cy="2301909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9E9D9D">
                  <a:tint val="45000"/>
                  <a:satMod val="400000"/>
                </a:srgbClr>
              </a:duotone>
            </a:blip>
            <a:srcRect l="16215" t="8607" r="16374" b="8607"/>
            <a:stretch/>
          </p:blipFill>
          <p:spPr>
            <a:xfrm>
              <a:off x="8815169" y="4285357"/>
              <a:ext cx="193576" cy="190373"/>
            </a:xfrm>
            <a:prstGeom prst="rect">
              <a:avLst/>
            </a:prstGeom>
          </p:spPr>
        </p:pic>
        <p:sp>
          <p:nvSpPr>
            <p:cNvPr id="21" name="타원 20"/>
            <p:cNvSpPr/>
            <p:nvPr/>
          </p:nvSpPr>
          <p:spPr>
            <a:xfrm>
              <a:off x="9231477" y="5469237"/>
              <a:ext cx="187960" cy="187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X</a:t>
              </a:r>
              <a:endParaRPr lang="ko-KR" altLang="en-US" sz="3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10975512" y="5284571"/>
              <a:ext cx="187960" cy="187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X</a:t>
              </a:r>
              <a:endParaRPr lang="ko-KR" altLang="en-US" sz="36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453174" y="1773381"/>
            <a:ext cx="3744566" cy="2125215"/>
            <a:chOff x="7297509" y="1187334"/>
            <a:chExt cx="4055896" cy="2301909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509" y="1187334"/>
              <a:ext cx="4055896" cy="2301909"/>
            </a:xfrm>
            <a:prstGeom prst="rect">
              <a:avLst/>
            </a:prstGeom>
          </p:spPr>
        </p:pic>
        <p:pic>
          <p:nvPicPr>
            <p:cNvPr id="5" name="Picture 8" descr="달 Dal - 위키백과, 우리 모두의 백과사전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9E9D9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5169" y="1365704"/>
              <a:ext cx="178971" cy="180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7297509" y="2774950"/>
              <a:ext cx="319316" cy="196850"/>
            </a:xfrm>
            <a:custGeom>
              <a:avLst/>
              <a:gdLst>
                <a:gd name="connsiteX0" fmla="*/ 0 w 332651"/>
                <a:gd name="connsiteY0" fmla="*/ 0 h 66040"/>
                <a:gd name="connsiteX1" fmla="*/ 332651 w 332651"/>
                <a:gd name="connsiteY1" fmla="*/ 0 h 66040"/>
                <a:gd name="connsiteX2" fmla="*/ 332651 w 332651"/>
                <a:gd name="connsiteY2" fmla="*/ 66040 h 66040"/>
                <a:gd name="connsiteX3" fmla="*/ 0 w 332651"/>
                <a:gd name="connsiteY3" fmla="*/ 66040 h 66040"/>
                <a:gd name="connsiteX4" fmla="*/ 0 w 332651"/>
                <a:gd name="connsiteY4" fmla="*/ 0 h 66040"/>
                <a:gd name="connsiteX0" fmla="*/ 0 w 332651"/>
                <a:gd name="connsiteY0" fmla="*/ 49530 h 115570"/>
                <a:gd name="connsiteX1" fmla="*/ 292646 w 332651"/>
                <a:gd name="connsiteY1" fmla="*/ 0 h 115570"/>
                <a:gd name="connsiteX2" fmla="*/ 332651 w 332651"/>
                <a:gd name="connsiteY2" fmla="*/ 115570 h 115570"/>
                <a:gd name="connsiteX3" fmla="*/ 0 w 332651"/>
                <a:gd name="connsiteY3" fmla="*/ 115570 h 115570"/>
                <a:gd name="connsiteX4" fmla="*/ 0 w 332651"/>
                <a:gd name="connsiteY4" fmla="*/ 49530 h 115570"/>
                <a:gd name="connsiteX0" fmla="*/ 0 w 319316"/>
                <a:gd name="connsiteY0" fmla="*/ 49530 h 115570"/>
                <a:gd name="connsiteX1" fmla="*/ 292646 w 319316"/>
                <a:gd name="connsiteY1" fmla="*/ 0 h 115570"/>
                <a:gd name="connsiteX2" fmla="*/ 319316 w 319316"/>
                <a:gd name="connsiteY2" fmla="*/ 48895 h 115570"/>
                <a:gd name="connsiteX3" fmla="*/ 0 w 319316"/>
                <a:gd name="connsiteY3" fmla="*/ 115570 h 115570"/>
                <a:gd name="connsiteX4" fmla="*/ 0 w 319316"/>
                <a:gd name="connsiteY4" fmla="*/ 49530 h 115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316" h="115570">
                  <a:moveTo>
                    <a:pt x="0" y="49530"/>
                  </a:moveTo>
                  <a:lnTo>
                    <a:pt x="292646" y="0"/>
                  </a:lnTo>
                  <a:lnTo>
                    <a:pt x="319316" y="48895"/>
                  </a:lnTo>
                  <a:lnTo>
                    <a:pt x="0" y="11557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/>
            </a:p>
          </p:txBody>
        </p:sp>
        <p:sp>
          <p:nvSpPr>
            <p:cNvPr id="26" name="직사각형 24"/>
            <p:cNvSpPr/>
            <p:nvPr/>
          </p:nvSpPr>
          <p:spPr>
            <a:xfrm flipH="1">
              <a:off x="11064240" y="2740539"/>
              <a:ext cx="289165" cy="196850"/>
            </a:xfrm>
            <a:custGeom>
              <a:avLst/>
              <a:gdLst>
                <a:gd name="connsiteX0" fmla="*/ 0 w 332651"/>
                <a:gd name="connsiteY0" fmla="*/ 0 h 66040"/>
                <a:gd name="connsiteX1" fmla="*/ 332651 w 332651"/>
                <a:gd name="connsiteY1" fmla="*/ 0 h 66040"/>
                <a:gd name="connsiteX2" fmla="*/ 332651 w 332651"/>
                <a:gd name="connsiteY2" fmla="*/ 66040 h 66040"/>
                <a:gd name="connsiteX3" fmla="*/ 0 w 332651"/>
                <a:gd name="connsiteY3" fmla="*/ 66040 h 66040"/>
                <a:gd name="connsiteX4" fmla="*/ 0 w 332651"/>
                <a:gd name="connsiteY4" fmla="*/ 0 h 66040"/>
                <a:gd name="connsiteX0" fmla="*/ 0 w 332651"/>
                <a:gd name="connsiteY0" fmla="*/ 49530 h 115570"/>
                <a:gd name="connsiteX1" fmla="*/ 292646 w 332651"/>
                <a:gd name="connsiteY1" fmla="*/ 0 h 115570"/>
                <a:gd name="connsiteX2" fmla="*/ 332651 w 332651"/>
                <a:gd name="connsiteY2" fmla="*/ 115570 h 115570"/>
                <a:gd name="connsiteX3" fmla="*/ 0 w 332651"/>
                <a:gd name="connsiteY3" fmla="*/ 115570 h 115570"/>
                <a:gd name="connsiteX4" fmla="*/ 0 w 332651"/>
                <a:gd name="connsiteY4" fmla="*/ 49530 h 115570"/>
                <a:gd name="connsiteX0" fmla="*/ 0 w 319316"/>
                <a:gd name="connsiteY0" fmla="*/ 49530 h 115570"/>
                <a:gd name="connsiteX1" fmla="*/ 292646 w 319316"/>
                <a:gd name="connsiteY1" fmla="*/ 0 h 115570"/>
                <a:gd name="connsiteX2" fmla="*/ 319316 w 319316"/>
                <a:gd name="connsiteY2" fmla="*/ 48895 h 115570"/>
                <a:gd name="connsiteX3" fmla="*/ 0 w 319316"/>
                <a:gd name="connsiteY3" fmla="*/ 115570 h 115570"/>
                <a:gd name="connsiteX4" fmla="*/ 0 w 319316"/>
                <a:gd name="connsiteY4" fmla="*/ 49530 h 115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316" h="115570">
                  <a:moveTo>
                    <a:pt x="0" y="49530"/>
                  </a:moveTo>
                  <a:lnTo>
                    <a:pt x="292646" y="0"/>
                  </a:lnTo>
                  <a:lnTo>
                    <a:pt x="319316" y="48895"/>
                  </a:lnTo>
                  <a:lnTo>
                    <a:pt x="0" y="11557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197717" y="949761"/>
            <a:ext cx="2255480" cy="4426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간단 이미지 예시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53174" y="1506759"/>
            <a:ext cx="1373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 </a:t>
            </a:r>
            <a:r>
              <a:rPr lang="ko-KR" altLang="en-US" sz="1400" dirty="0" smtClean="0"/>
              <a:t>달 위치</a:t>
            </a:r>
            <a:endParaRPr lang="ko-KR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7490757" y="4020261"/>
            <a:ext cx="1373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 </a:t>
            </a:r>
            <a:r>
              <a:rPr lang="ko-KR" altLang="en-US" sz="1400" dirty="0" smtClean="0"/>
              <a:t>지구 위치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33338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8334" y="1106958"/>
            <a:ext cx="1959619" cy="4426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ysClr val="windowText" lastClr="000000"/>
                </a:solidFill>
              </a:rPr>
              <a:t>UI </a:t>
            </a:r>
            <a:r>
              <a:rPr lang="ko-KR" altLang="en-US" sz="2000" b="1" dirty="0" smtClean="0">
                <a:solidFill>
                  <a:sysClr val="windowText" lastClr="000000"/>
                </a:solidFill>
              </a:rPr>
              <a:t>개요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746" y="1583127"/>
            <a:ext cx="3778217" cy="26605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1" y="1106958"/>
            <a:ext cx="195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플레이 화면 예시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8334" y="1862243"/>
            <a:ext cx="17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UI </a:t>
            </a:r>
            <a:r>
              <a:rPr lang="ko-KR" altLang="en-US" b="1" dirty="0" smtClean="0"/>
              <a:t>작성 의도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37359" y="2202404"/>
            <a:ext cx="6605991" cy="76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50" dirty="0" smtClean="0"/>
              <a:t>플레이 경험을 보다 원활히 돕기 위함</a:t>
            </a:r>
            <a:endParaRPr lang="en-US" altLang="ko-KR" sz="155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50" dirty="0" smtClean="0"/>
              <a:t>특정 조작 및 단축 기능 사용을 보다 쉽게 이용하도록 도움</a:t>
            </a:r>
            <a:endParaRPr lang="ko-KR" altLang="en-US" sz="1550" dirty="0"/>
          </a:p>
        </p:txBody>
      </p:sp>
      <p:sp>
        <p:nvSpPr>
          <p:cNvPr id="7" name="TextBox 6"/>
          <p:cNvSpPr txBox="1"/>
          <p:nvPr/>
        </p:nvSpPr>
        <p:spPr>
          <a:xfrm>
            <a:off x="466934" y="3177139"/>
            <a:ext cx="239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UI </a:t>
            </a:r>
            <a:r>
              <a:rPr lang="ko-KR" altLang="en-US" b="1" dirty="0" smtClean="0"/>
              <a:t>작성  예상 안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35732" y="3616988"/>
            <a:ext cx="6605991" cy="1165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50" dirty="0" smtClean="0"/>
              <a:t>인벤토리 창 및 버튼 작성</a:t>
            </a:r>
            <a:endParaRPr lang="en-US" altLang="ko-KR" sz="155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50" dirty="0" smtClean="0"/>
              <a:t>상호작용 표현 </a:t>
            </a:r>
            <a:r>
              <a:rPr lang="en-US" altLang="ko-KR" sz="1550" dirty="0" smtClean="0"/>
              <a:t>UI </a:t>
            </a:r>
            <a:r>
              <a:rPr lang="ko-KR" altLang="en-US" sz="1550" dirty="0" smtClean="0"/>
              <a:t>삽입</a:t>
            </a:r>
            <a:endParaRPr lang="en-US" altLang="ko-KR" sz="155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50" dirty="0" smtClean="0"/>
              <a:t>시작화면 및 설정 버튼 및 시스템 작동 버튼 작성</a:t>
            </a:r>
            <a:endParaRPr lang="en-US" altLang="ko-KR" sz="1550" dirty="0" smtClean="0"/>
          </a:p>
        </p:txBody>
      </p:sp>
      <p:grpSp>
        <p:nvGrpSpPr>
          <p:cNvPr id="14" name="그룹 13"/>
          <p:cNvGrpSpPr/>
          <p:nvPr/>
        </p:nvGrpSpPr>
        <p:grpSpPr>
          <a:xfrm>
            <a:off x="10818199" y="1631259"/>
            <a:ext cx="405764" cy="313545"/>
            <a:chOff x="10185723" y="4583575"/>
            <a:chExt cx="509285" cy="393539"/>
          </a:xfrm>
        </p:grpSpPr>
        <p:sp>
          <p:nvSpPr>
            <p:cNvPr id="10" name="직사각형 9"/>
            <p:cNvSpPr/>
            <p:nvPr/>
          </p:nvSpPr>
          <p:spPr>
            <a:xfrm>
              <a:off x="10185723" y="4583575"/>
              <a:ext cx="509285" cy="39353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239229" y="4672722"/>
              <a:ext cx="402267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239229" y="4753295"/>
              <a:ext cx="402267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239229" y="4847204"/>
              <a:ext cx="402267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0523559" y="1684765"/>
            <a:ext cx="210637" cy="174440"/>
            <a:chOff x="9968864" y="2231575"/>
            <a:chExt cx="210637" cy="174440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9968864" y="2231575"/>
              <a:ext cx="210637" cy="174440"/>
            </a:xfrm>
            <a:prstGeom prst="roundRect">
              <a:avLst>
                <a:gd name="adj" fmla="val 255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9970769" y="2297430"/>
              <a:ext cx="685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0109016" y="2297430"/>
              <a:ext cx="685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/>
            <p:cNvSpPr/>
            <p:nvPr/>
          </p:nvSpPr>
          <p:spPr>
            <a:xfrm>
              <a:off x="10041254" y="2274980"/>
              <a:ext cx="66675" cy="66675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/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746" y="1549632"/>
            <a:ext cx="3778217" cy="266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8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672597" y="1863453"/>
            <a:ext cx="5138922" cy="3041521"/>
            <a:chOff x="6594261" y="2565719"/>
            <a:chExt cx="3572834" cy="3073318"/>
          </a:xfrm>
        </p:grpSpPr>
        <p:pic>
          <p:nvPicPr>
            <p:cNvPr id="25" name="Picture 2" descr="포함된 이미지: 밤하늘 별이 빛나는 밤 배경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547"/>
            <a:stretch/>
          </p:blipFill>
          <p:spPr bwMode="auto">
            <a:xfrm>
              <a:off x="6594261" y="2565719"/>
              <a:ext cx="3572834" cy="298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포함된 이미지: Imagines MARVEL/DC COMICS || PEDIDOS FECHADO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92"/>
            <a:stretch/>
          </p:blipFill>
          <p:spPr bwMode="auto">
            <a:xfrm flipH="1">
              <a:off x="6974539" y="2790175"/>
              <a:ext cx="804038" cy="2848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포함된 이미지: Black silhouette fair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938" y="3046121"/>
              <a:ext cx="1070680" cy="712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6594261" y="2565719"/>
              <a:ext cx="3572834" cy="3000257"/>
            </a:xfrm>
            <a:prstGeom prst="rect">
              <a:avLst/>
            </a:prstGeom>
            <a:blipFill dpi="0" rotWithShape="1">
              <a:blip r:embed="rId6">
                <a:alphaModFix amt="1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5001F1D-D5D0-1FEA-2965-8B4988230ED7}"/>
              </a:ext>
            </a:extLst>
          </p:cNvPr>
          <p:cNvSpPr/>
          <p:nvPr/>
        </p:nvSpPr>
        <p:spPr>
          <a:xfrm>
            <a:off x="3639342" y="2607334"/>
            <a:ext cx="2423259" cy="422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err="1" smtClean="0">
                <a:gradFill flip="none" rotWithShape="1">
                  <a:gsLst>
                    <a:gs pos="85000">
                      <a:schemeClr val="accent1">
                        <a:lumMod val="75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바탕" panose="02030600000101010101" pitchFamily="18" charset="-127"/>
                <a:ea typeface="바탕" panose="02030600000101010101" pitchFamily="18" charset="-127"/>
              </a:rPr>
              <a:t>Soluna</a:t>
            </a:r>
            <a:endParaRPr lang="ko-KR" altLang="en-US" sz="3600" b="1" dirty="0">
              <a:gradFill flip="none" rotWithShape="1">
                <a:gsLst>
                  <a:gs pos="85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2263" y="3363685"/>
            <a:ext cx="1543758" cy="537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포함된 이미지: Premium Vector | Retro sketch mechanical gears. hand drawn vintage cog wheel parts of factory machine vector illustration"/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2" t="36162" r="34463" b="36042"/>
          <a:stretch/>
        </p:blipFill>
        <p:spPr bwMode="auto">
          <a:xfrm>
            <a:off x="4208486" y="3430702"/>
            <a:ext cx="331906" cy="31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0930" y="3717650"/>
            <a:ext cx="1543758" cy="537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Picture 2" descr="포함된 이미지: Premium Vector | Retro sketch mechanical gears. hand drawn vintage cog wheel parts of factory machine vector illustration"/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2" t="36162" r="34463" b="36042"/>
          <a:stretch/>
        </p:blipFill>
        <p:spPr bwMode="auto">
          <a:xfrm>
            <a:off x="4200250" y="3804089"/>
            <a:ext cx="331906" cy="31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1441" y="4139494"/>
            <a:ext cx="1543758" cy="5150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Picture 2" descr="포함된 이미지: Premium Vector | Retro sketch mechanical gears. hand drawn vintage cog wheel parts of factory machine vector illustration"/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2" t="36162" r="34463" b="36042"/>
          <a:stretch/>
        </p:blipFill>
        <p:spPr bwMode="auto">
          <a:xfrm>
            <a:off x="4197056" y="4195555"/>
            <a:ext cx="331906" cy="31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직선 연결선 51"/>
          <p:cNvCxnSpPr/>
          <p:nvPr/>
        </p:nvCxnSpPr>
        <p:spPr>
          <a:xfrm>
            <a:off x="6358485" y="1170738"/>
            <a:ext cx="0" cy="51691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그림 20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4654" y="2149648"/>
            <a:ext cx="5419814" cy="469433"/>
          </a:xfrm>
          <a:prstGeom prst="rect">
            <a:avLst/>
          </a:prstGeom>
        </p:spPr>
      </p:pic>
      <p:pic>
        <p:nvPicPr>
          <p:cNvPr id="2054" name="그림 20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4654" y="1484426"/>
            <a:ext cx="4840644" cy="445047"/>
          </a:xfrm>
          <a:prstGeom prst="rect">
            <a:avLst/>
          </a:prstGeom>
        </p:spPr>
      </p:pic>
      <p:cxnSp>
        <p:nvCxnSpPr>
          <p:cNvPr id="2056" name="직선 연결선 2055"/>
          <p:cNvCxnSpPr/>
          <p:nvPr/>
        </p:nvCxnSpPr>
        <p:spPr>
          <a:xfrm>
            <a:off x="6609568" y="2989376"/>
            <a:ext cx="524998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3" name="그림 207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7763" y="3441618"/>
            <a:ext cx="5334462" cy="2444708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608334" y="1106958"/>
            <a:ext cx="1959619" cy="4426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UI 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시작 화면</a:t>
            </a:r>
          </a:p>
        </p:txBody>
      </p:sp>
    </p:spTree>
    <p:extLst>
      <p:ext uri="{BB962C8B-B14F-4D97-AF65-F5344CB8AC3E}">
        <p14:creationId xmlns:p14="http://schemas.microsoft.com/office/powerpoint/2010/main" val="902689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빛과 그림자를 넘나드는 환상세계. 아이리스.폴 리뷰 : 네이버 포스트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4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" b="11704"/>
          <a:stretch/>
        </p:blipFill>
        <p:spPr bwMode="auto">
          <a:xfrm>
            <a:off x="880171" y="2277568"/>
            <a:ext cx="5425744" cy="341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D84F9B9-A8CA-E7B1-DC8B-7999D7956BFC}"/>
              </a:ext>
            </a:extLst>
          </p:cNvPr>
          <p:cNvSpPr/>
          <p:nvPr/>
        </p:nvSpPr>
        <p:spPr>
          <a:xfrm>
            <a:off x="965887" y="2368001"/>
            <a:ext cx="5220310" cy="3233763"/>
          </a:xfrm>
          <a:prstGeom prst="rect">
            <a:avLst/>
          </a:prstGeom>
          <a:solidFill>
            <a:schemeClr val="tx1">
              <a:alpha val="50000"/>
            </a:schemeClr>
          </a:solidFill>
          <a:ln w="22225">
            <a:solidFill>
              <a:srgbClr val="6752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99562" y="1030115"/>
            <a:ext cx="7627620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플레이 화면을 기준으로 기획</a:t>
            </a:r>
            <a:r>
              <a:rPr lang="en-US" altLang="ko-KR" sz="1600" dirty="0"/>
              <a:t>, </a:t>
            </a:r>
            <a:r>
              <a:rPr lang="ko-KR" altLang="en-US" sz="1600" dirty="0"/>
              <a:t>설정 창 </a:t>
            </a:r>
            <a:r>
              <a:rPr lang="en-US" altLang="ko-KR" sz="1600" dirty="0"/>
              <a:t>UI </a:t>
            </a:r>
            <a:r>
              <a:rPr lang="ko-KR" altLang="en-US" sz="1600" dirty="0"/>
              <a:t>와 나머지 공백 배경의 비율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432CA28-2272-6CF3-3D1A-88AFCE2D110C}"/>
              </a:ext>
            </a:extLst>
          </p:cNvPr>
          <p:cNvSpPr/>
          <p:nvPr/>
        </p:nvSpPr>
        <p:spPr>
          <a:xfrm>
            <a:off x="1163407" y="2636651"/>
            <a:ext cx="1393120" cy="277254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glow rad="38100">
                    <a:srgbClr val="5B9BD5">
                      <a:alpha val="80000"/>
                    </a:srgbClr>
                  </a:glow>
                </a:effectLst>
              </a:rPr>
              <a:t>키 변경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432CA28-2272-6CF3-3D1A-88AFCE2D110C}"/>
              </a:ext>
            </a:extLst>
          </p:cNvPr>
          <p:cNvSpPr/>
          <p:nvPr/>
        </p:nvSpPr>
        <p:spPr>
          <a:xfrm>
            <a:off x="2902199" y="2636232"/>
            <a:ext cx="1393120" cy="277254"/>
          </a:xfrm>
          <a:prstGeom prst="rect">
            <a:avLst/>
          </a:prstGeom>
          <a:solidFill>
            <a:schemeClr val="tx1"/>
          </a:solidFill>
          <a:ln w="12700">
            <a:solidFill>
              <a:srgbClr val="5B9BD5">
                <a:alpha val="50000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alpha val="49000"/>
                  </a:schemeClr>
                </a:solidFill>
              </a:rPr>
              <a:t>사운드 조정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432CA28-2272-6CF3-3D1A-88AFCE2D110C}"/>
              </a:ext>
            </a:extLst>
          </p:cNvPr>
          <p:cNvSpPr/>
          <p:nvPr/>
        </p:nvSpPr>
        <p:spPr>
          <a:xfrm>
            <a:off x="4640991" y="2639258"/>
            <a:ext cx="1393120" cy="277254"/>
          </a:xfrm>
          <a:prstGeom prst="rect">
            <a:avLst/>
          </a:prstGeom>
          <a:solidFill>
            <a:schemeClr val="tx1"/>
          </a:solidFill>
          <a:ln w="12700">
            <a:solidFill>
              <a:srgbClr val="5B9BD5">
                <a:alpha val="50000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alpha val="49000"/>
                  </a:schemeClr>
                </a:solidFill>
              </a:rPr>
              <a:t>제작진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8D84F9B9-A8CA-E7B1-DC8B-7999D7956BFC}"/>
              </a:ext>
            </a:extLst>
          </p:cNvPr>
          <p:cNvSpPr/>
          <p:nvPr/>
        </p:nvSpPr>
        <p:spPr>
          <a:xfrm>
            <a:off x="1163407" y="2911621"/>
            <a:ext cx="4870704" cy="2280856"/>
          </a:xfrm>
          <a:prstGeom prst="rect">
            <a:avLst/>
          </a:prstGeom>
          <a:solidFill>
            <a:schemeClr val="tx1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72C8F2B1-162B-192F-9AFC-679F5FD98577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470823" y="4226285"/>
            <a:ext cx="553922" cy="38148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곱셈 기호 9"/>
          <p:cNvSpPr/>
          <p:nvPr/>
        </p:nvSpPr>
        <p:spPr>
          <a:xfrm>
            <a:off x="6028967" y="2380231"/>
            <a:ext cx="240601" cy="239640"/>
          </a:xfrm>
          <a:prstGeom prst="mathMultiply">
            <a:avLst>
              <a:gd name="adj1" fmla="val 441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64F0564-C503-6311-FB0C-AB235CE49476}"/>
              </a:ext>
            </a:extLst>
          </p:cNvPr>
          <p:cNvSpPr/>
          <p:nvPr/>
        </p:nvSpPr>
        <p:spPr>
          <a:xfrm>
            <a:off x="4475237" y="5253579"/>
            <a:ext cx="747301" cy="288205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27007" y="3332954"/>
            <a:ext cx="1829530" cy="178076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428845" y="4057069"/>
            <a:ext cx="1146689" cy="1146689"/>
            <a:chOff x="4840384" y="3897471"/>
            <a:chExt cx="1146689" cy="1146689"/>
          </a:xfrm>
        </p:grpSpPr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2F7B1EFE-12F5-F61F-5792-640E26B48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1406" y1="30312" x2="51406" y2="30312"/>
                          <a14:foregroundMark x1="59219" y1="26719" x2="59219" y2="26719"/>
                          <a14:foregroundMark x1="67813" y1="26719" x2="67813" y2="26719"/>
                        </a14:backgroundRemoval>
                      </a14:imgEffect>
                      <a14:imgEffect>
                        <a14:brightnessContrast bright="32000" contrast="-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40384" y="3897471"/>
              <a:ext cx="1146689" cy="1146689"/>
            </a:xfrm>
            <a:prstGeom prst="rect">
              <a:avLst/>
            </a:prstGeom>
            <a:ln w="6350">
              <a:noFill/>
            </a:ln>
          </p:spPr>
        </p:pic>
        <p:sp>
          <p:nvSpPr>
            <p:cNvPr id="15" name="직사각형 37">
              <a:extLst>
                <a:ext uri="{FF2B5EF4-FFF2-40B4-BE49-F238E27FC236}">
                  <a16:creationId xmlns="" xmlns:a16="http://schemas.microsoft.com/office/drawing/2014/main" id="{84A4B8E3-4D04-07F4-07D4-5C34602532DB}"/>
                </a:ext>
              </a:extLst>
            </p:cNvPr>
            <p:cNvSpPr/>
            <p:nvPr/>
          </p:nvSpPr>
          <p:spPr>
            <a:xfrm>
              <a:off x="5251212" y="4153091"/>
              <a:ext cx="192145" cy="298888"/>
            </a:xfrm>
            <a:custGeom>
              <a:avLst/>
              <a:gdLst>
                <a:gd name="connsiteX0" fmla="*/ 0 w 295562"/>
                <a:gd name="connsiteY0" fmla="*/ 0 h 486851"/>
                <a:gd name="connsiteX1" fmla="*/ 295562 w 295562"/>
                <a:gd name="connsiteY1" fmla="*/ 0 h 486851"/>
                <a:gd name="connsiteX2" fmla="*/ 295562 w 295562"/>
                <a:gd name="connsiteY2" fmla="*/ 486851 h 486851"/>
                <a:gd name="connsiteX3" fmla="*/ 0 w 295562"/>
                <a:gd name="connsiteY3" fmla="*/ 486851 h 486851"/>
                <a:gd name="connsiteX4" fmla="*/ 0 w 295562"/>
                <a:gd name="connsiteY4" fmla="*/ 0 h 486851"/>
                <a:gd name="connsiteX0" fmla="*/ 0 w 295562"/>
                <a:gd name="connsiteY0" fmla="*/ 0 h 490661"/>
                <a:gd name="connsiteX1" fmla="*/ 295562 w 295562"/>
                <a:gd name="connsiteY1" fmla="*/ 0 h 490661"/>
                <a:gd name="connsiteX2" fmla="*/ 295562 w 295562"/>
                <a:gd name="connsiteY2" fmla="*/ 486851 h 490661"/>
                <a:gd name="connsiteX3" fmla="*/ 17145 w 295562"/>
                <a:gd name="connsiteY3" fmla="*/ 490661 h 490661"/>
                <a:gd name="connsiteX4" fmla="*/ 0 w 295562"/>
                <a:gd name="connsiteY4" fmla="*/ 0 h 490661"/>
                <a:gd name="connsiteX0" fmla="*/ 186690 w 278417"/>
                <a:gd name="connsiteY0" fmla="*/ 192405 h 490661"/>
                <a:gd name="connsiteX1" fmla="*/ 278417 w 278417"/>
                <a:gd name="connsiteY1" fmla="*/ 0 h 490661"/>
                <a:gd name="connsiteX2" fmla="*/ 278417 w 278417"/>
                <a:gd name="connsiteY2" fmla="*/ 486851 h 490661"/>
                <a:gd name="connsiteX3" fmla="*/ 0 w 278417"/>
                <a:gd name="connsiteY3" fmla="*/ 490661 h 490661"/>
                <a:gd name="connsiteX4" fmla="*/ 186690 w 278417"/>
                <a:gd name="connsiteY4" fmla="*/ 192405 h 490661"/>
                <a:gd name="connsiteX0" fmla="*/ 186690 w 278417"/>
                <a:gd name="connsiteY0" fmla="*/ 55245 h 353501"/>
                <a:gd name="connsiteX1" fmla="*/ 263177 w 278417"/>
                <a:gd name="connsiteY1" fmla="*/ 0 h 353501"/>
                <a:gd name="connsiteX2" fmla="*/ 278417 w 278417"/>
                <a:gd name="connsiteY2" fmla="*/ 349691 h 353501"/>
                <a:gd name="connsiteX3" fmla="*/ 0 w 278417"/>
                <a:gd name="connsiteY3" fmla="*/ 353501 h 353501"/>
                <a:gd name="connsiteX4" fmla="*/ 186690 w 278417"/>
                <a:gd name="connsiteY4" fmla="*/ 55245 h 353501"/>
                <a:gd name="connsiteX0" fmla="*/ 186690 w 278417"/>
                <a:gd name="connsiteY0" fmla="*/ 0 h 298256"/>
                <a:gd name="connsiteX1" fmla="*/ 278417 w 278417"/>
                <a:gd name="connsiteY1" fmla="*/ 294446 h 298256"/>
                <a:gd name="connsiteX2" fmla="*/ 0 w 278417"/>
                <a:gd name="connsiteY2" fmla="*/ 298256 h 298256"/>
                <a:gd name="connsiteX3" fmla="*/ 186690 w 278417"/>
                <a:gd name="connsiteY3" fmla="*/ 0 h 298256"/>
                <a:gd name="connsiteX0" fmla="*/ 186690 w 186690"/>
                <a:gd name="connsiteY0" fmla="*/ 0 h 298256"/>
                <a:gd name="connsiteX1" fmla="*/ 185072 w 186690"/>
                <a:gd name="connsiteY1" fmla="*/ 294446 h 298256"/>
                <a:gd name="connsiteX2" fmla="*/ 0 w 186690"/>
                <a:gd name="connsiteY2" fmla="*/ 298256 h 298256"/>
                <a:gd name="connsiteX3" fmla="*/ 186690 w 186690"/>
                <a:gd name="connsiteY3" fmla="*/ 0 h 298256"/>
                <a:gd name="connsiteX0" fmla="*/ 186690 w 186690"/>
                <a:gd name="connsiteY0" fmla="*/ 0 h 298256"/>
                <a:gd name="connsiteX1" fmla="*/ 185072 w 186690"/>
                <a:gd name="connsiteY1" fmla="*/ 294446 h 298256"/>
                <a:gd name="connsiteX2" fmla="*/ 0 w 186690"/>
                <a:gd name="connsiteY2" fmla="*/ 298256 h 298256"/>
                <a:gd name="connsiteX3" fmla="*/ 97547 w 186690"/>
                <a:gd name="connsiteY3" fmla="*/ 145174 h 298256"/>
                <a:gd name="connsiteX4" fmla="*/ 186690 w 186690"/>
                <a:gd name="connsiteY4" fmla="*/ 0 h 298256"/>
                <a:gd name="connsiteX0" fmla="*/ 186690 w 186690"/>
                <a:gd name="connsiteY0" fmla="*/ 0 h 298256"/>
                <a:gd name="connsiteX1" fmla="*/ 185072 w 186690"/>
                <a:gd name="connsiteY1" fmla="*/ 294446 h 298256"/>
                <a:gd name="connsiteX2" fmla="*/ 0 w 186690"/>
                <a:gd name="connsiteY2" fmla="*/ 298256 h 298256"/>
                <a:gd name="connsiteX3" fmla="*/ 32777 w 186690"/>
                <a:gd name="connsiteY3" fmla="*/ 88024 h 298256"/>
                <a:gd name="connsiteX4" fmla="*/ 186690 w 186690"/>
                <a:gd name="connsiteY4" fmla="*/ 0 h 298256"/>
                <a:gd name="connsiteX0" fmla="*/ 186690 w 186690"/>
                <a:gd name="connsiteY0" fmla="*/ 0 h 298256"/>
                <a:gd name="connsiteX1" fmla="*/ 185072 w 186690"/>
                <a:gd name="connsiteY1" fmla="*/ 294446 h 298256"/>
                <a:gd name="connsiteX2" fmla="*/ 0 w 186690"/>
                <a:gd name="connsiteY2" fmla="*/ 298256 h 298256"/>
                <a:gd name="connsiteX3" fmla="*/ 32777 w 186690"/>
                <a:gd name="connsiteY3" fmla="*/ 88024 h 298256"/>
                <a:gd name="connsiteX4" fmla="*/ 186690 w 186690"/>
                <a:gd name="connsiteY4" fmla="*/ 0 h 298256"/>
                <a:gd name="connsiteX0" fmla="*/ 198120 w 198120"/>
                <a:gd name="connsiteY0" fmla="*/ 0 h 303971"/>
                <a:gd name="connsiteX1" fmla="*/ 185072 w 198120"/>
                <a:gd name="connsiteY1" fmla="*/ 300161 h 303971"/>
                <a:gd name="connsiteX2" fmla="*/ 0 w 198120"/>
                <a:gd name="connsiteY2" fmla="*/ 303971 h 303971"/>
                <a:gd name="connsiteX3" fmla="*/ 32777 w 198120"/>
                <a:gd name="connsiteY3" fmla="*/ 93739 h 303971"/>
                <a:gd name="connsiteX4" fmla="*/ 198120 w 198120"/>
                <a:gd name="connsiteY4" fmla="*/ 0 h 303971"/>
                <a:gd name="connsiteX0" fmla="*/ 179070 w 185101"/>
                <a:gd name="connsiteY0" fmla="*/ 0 h 300161"/>
                <a:gd name="connsiteX1" fmla="*/ 185072 w 185101"/>
                <a:gd name="connsiteY1" fmla="*/ 296351 h 300161"/>
                <a:gd name="connsiteX2" fmla="*/ 0 w 185101"/>
                <a:gd name="connsiteY2" fmla="*/ 300161 h 300161"/>
                <a:gd name="connsiteX3" fmla="*/ 32777 w 185101"/>
                <a:gd name="connsiteY3" fmla="*/ 89929 h 300161"/>
                <a:gd name="connsiteX4" fmla="*/ 179070 w 185101"/>
                <a:gd name="connsiteY4" fmla="*/ 0 h 300161"/>
                <a:gd name="connsiteX0" fmla="*/ 180975 w 185111"/>
                <a:gd name="connsiteY0" fmla="*/ 0 h 288731"/>
                <a:gd name="connsiteX1" fmla="*/ 185072 w 185111"/>
                <a:gd name="connsiteY1" fmla="*/ 284921 h 288731"/>
                <a:gd name="connsiteX2" fmla="*/ 0 w 185111"/>
                <a:gd name="connsiteY2" fmla="*/ 288731 h 288731"/>
                <a:gd name="connsiteX3" fmla="*/ 32777 w 185111"/>
                <a:gd name="connsiteY3" fmla="*/ 78499 h 288731"/>
                <a:gd name="connsiteX4" fmla="*/ 180975 w 185111"/>
                <a:gd name="connsiteY4" fmla="*/ 0 h 288731"/>
                <a:gd name="connsiteX0" fmla="*/ 180975 w 204132"/>
                <a:gd name="connsiteY0" fmla="*/ 9670 h 298401"/>
                <a:gd name="connsiteX1" fmla="*/ 185072 w 204132"/>
                <a:gd name="connsiteY1" fmla="*/ 294591 h 298401"/>
                <a:gd name="connsiteX2" fmla="*/ 0 w 204132"/>
                <a:gd name="connsiteY2" fmla="*/ 298401 h 298401"/>
                <a:gd name="connsiteX3" fmla="*/ 32777 w 204132"/>
                <a:gd name="connsiteY3" fmla="*/ 88169 h 298401"/>
                <a:gd name="connsiteX4" fmla="*/ 180975 w 204132"/>
                <a:gd name="connsiteY4" fmla="*/ 9670 h 298401"/>
                <a:gd name="connsiteX0" fmla="*/ 180975 w 201233"/>
                <a:gd name="connsiteY0" fmla="*/ 12621 h 301352"/>
                <a:gd name="connsiteX1" fmla="*/ 185072 w 201233"/>
                <a:gd name="connsiteY1" fmla="*/ 297542 h 301352"/>
                <a:gd name="connsiteX2" fmla="*/ 0 w 201233"/>
                <a:gd name="connsiteY2" fmla="*/ 301352 h 301352"/>
                <a:gd name="connsiteX3" fmla="*/ 32777 w 201233"/>
                <a:gd name="connsiteY3" fmla="*/ 91120 h 301352"/>
                <a:gd name="connsiteX4" fmla="*/ 180975 w 201233"/>
                <a:gd name="connsiteY4" fmla="*/ 12621 h 301352"/>
                <a:gd name="connsiteX0" fmla="*/ 180975 w 196894"/>
                <a:gd name="connsiteY0" fmla="*/ 1444 h 290175"/>
                <a:gd name="connsiteX1" fmla="*/ 185072 w 196894"/>
                <a:gd name="connsiteY1" fmla="*/ 286365 h 290175"/>
                <a:gd name="connsiteX2" fmla="*/ 0 w 196894"/>
                <a:gd name="connsiteY2" fmla="*/ 290175 h 290175"/>
                <a:gd name="connsiteX3" fmla="*/ 32777 w 196894"/>
                <a:gd name="connsiteY3" fmla="*/ 79943 h 290175"/>
                <a:gd name="connsiteX4" fmla="*/ 180975 w 196894"/>
                <a:gd name="connsiteY4" fmla="*/ 1444 h 290175"/>
                <a:gd name="connsiteX0" fmla="*/ 180975 w 185777"/>
                <a:gd name="connsiteY0" fmla="*/ 1444 h 290175"/>
                <a:gd name="connsiteX1" fmla="*/ 185072 w 185777"/>
                <a:gd name="connsiteY1" fmla="*/ 286365 h 290175"/>
                <a:gd name="connsiteX2" fmla="*/ 0 w 185777"/>
                <a:gd name="connsiteY2" fmla="*/ 290175 h 290175"/>
                <a:gd name="connsiteX3" fmla="*/ 32777 w 185777"/>
                <a:gd name="connsiteY3" fmla="*/ 79943 h 290175"/>
                <a:gd name="connsiteX4" fmla="*/ 180975 w 185777"/>
                <a:gd name="connsiteY4" fmla="*/ 1444 h 290175"/>
                <a:gd name="connsiteX0" fmla="*/ 180975 w 185777"/>
                <a:gd name="connsiteY0" fmla="*/ 1444 h 290175"/>
                <a:gd name="connsiteX1" fmla="*/ 185072 w 185777"/>
                <a:gd name="connsiteY1" fmla="*/ 286365 h 290175"/>
                <a:gd name="connsiteX2" fmla="*/ 0 w 185777"/>
                <a:gd name="connsiteY2" fmla="*/ 290175 h 290175"/>
                <a:gd name="connsiteX3" fmla="*/ 32777 w 185777"/>
                <a:gd name="connsiteY3" fmla="*/ 79943 h 290175"/>
                <a:gd name="connsiteX4" fmla="*/ 180975 w 185777"/>
                <a:gd name="connsiteY4" fmla="*/ 1444 h 290175"/>
                <a:gd name="connsiteX0" fmla="*/ 180975 w 185777"/>
                <a:gd name="connsiteY0" fmla="*/ 2335 h 291066"/>
                <a:gd name="connsiteX1" fmla="*/ 185072 w 185777"/>
                <a:gd name="connsiteY1" fmla="*/ 287256 h 291066"/>
                <a:gd name="connsiteX2" fmla="*/ 0 w 185777"/>
                <a:gd name="connsiteY2" fmla="*/ 291066 h 291066"/>
                <a:gd name="connsiteX3" fmla="*/ 32777 w 185777"/>
                <a:gd name="connsiteY3" fmla="*/ 80834 h 291066"/>
                <a:gd name="connsiteX4" fmla="*/ 180975 w 185777"/>
                <a:gd name="connsiteY4" fmla="*/ 2335 h 291066"/>
                <a:gd name="connsiteX0" fmla="*/ 180975 w 185777"/>
                <a:gd name="connsiteY0" fmla="*/ 1665 h 303731"/>
                <a:gd name="connsiteX1" fmla="*/ 185072 w 185777"/>
                <a:gd name="connsiteY1" fmla="*/ 299921 h 303731"/>
                <a:gd name="connsiteX2" fmla="*/ 0 w 185777"/>
                <a:gd name="connsiteY2" fmla="*/ 303731 h 303731"/>
                <a:gd name="connsiteX3" fmla="*/ 32777 w 185777"/>
                <a:gd name="connsiteY3" fmla="*/ 93499 h 303731"/>
                <a:gd name="connsiteX4" fmla="*/ 180975 w 185777"/>
                <a:gd name="connsiteY4" fmla="*/ 1665 h 303731"/>
                <a:gd name="connsiteX0" fmla="*/ 179070 w 185685"/>
                <a:gd name="connsiteY0" fmla="*/ 2101 h 294642"/>
                <a:gd name="connsiteX1" fmla="*/ 185072 w 185685"/>
                <a:gd name="connsiteY1" fmla="*/ 290832 h 294642"/>
                <a:gd name="connsiteX2" fmla="*/ 0 w 185685"/>
                <a:gd name="connsiteY2" fmla="*/ 294642 h 294642"/>
                <a:gd name="connsiteX3" fmla="*/ 32777 w 185685"/>
                <a:gd name="connsiteY3" fmla="*/ 84410 h 294642"/>
                <a:gd name="connsiteX4" fmla="*/ 179070 w 185685"/>
                <a:gd name="connsiteY4" fmla="*/ 2101 h 294642"/>
                <a:gd name="connsiteX0" fmla="*/ 179070 w 185481"/>
                <a:gd name="connsiteY0" fmla="*/ 6895 h 299436"/>
                <a:gd name="connsiteX1" fmla="*/ 185072 w 185481"/>
                <a:gd name="connsiteY1" fmla="*/ 295626 h 299436"/>
                <a:gd name="connsiteX2" fmla="*/ 0 w 185481"/>
                <a:gd name="connsiteY2" fmla="*/ 299436 h 299436"/>
                <a:gd name="connsiteX3" fmla="*/ 32777 w 185481"/>
                <a:gd name="connsiteY3" fmla="*/ 89204 h 299436"/>
                <a:gd name="connsiteX4" fmla="*/ 179070 w 185481"/>
                <a:gd name="connsiteY4" fmla="*/ 6895 h 299436"/>
                <a:gd name="connsiteX0" fmla="*/ 190500 w 191188"/>
                <a:gd name="connsiteY0" fmla="*/ 6506 h 302857"/>
                <a:gd name="connsiteX1" fmla="*/ 185072 w 191188"/>
                <a:gd name="connsiteY1" fmla="*/ 299047 h 302857"/>
                <a:gd name="connsiteX2" fmla="*/ 0 w 191188"/>
                <a:gd name="connsiteY2" fmla="*/ 302857 h 302857"/>
                <a:gd name="connsiteX3" fmla="*/ 32777 w 191188"/>
                <a:gd name="connsiteY3" fmla="*/ 92625 h 302857"/>
                <a:gd name="connsiteX4" fmla="*/ 190500 w 191188"/>
                <a:gd name="connsiteY4" fmla="*/ 6506 h 302857"/>
                <a:gd name="connsiteX0" fmla="*/ 192000 w 192688"/>
                <a:gd name="connsiteY0" fmla="*/ 6506 h 302857"/>
                <a:gd name="connsiteX1" fmla="*/ 186572 w 192688"/>
                <a:gd name="connsiteY1" fmla="*/ 299047 h 302857"/>
                <a:gd name="connsiteX2" fmla="*/ 1500 w 192688"/>
                <a:gd name="connsiteY2" fmla="*/ 302857 h 302857"/>
                <a:gd name="connsiteX3" fmla="*/ 34277 w 192688"/>
                <a:gd name="connsiteY3" fmla="*/ 92625 h 302857"/>
                <a:gd name="connsiteX4" fmla="*/ 192000 w 192688"/>
                <a:gd name="connsiteY4" fmla="*/ 6506 h 302857"/>
                <a:gd name="connsiteX0" fmla="*/ 192000 w 192915"/>
                <a:gd name="connsiteY0" fmla="*/ 10723 h 307074"/>
                <a:gd name="connsiteX1" fmla="*/ 186572 w 192915"/>
                <a:gd name="connsiteY1" fmla="*/ 303264 h 307074"/>
                <a:gd name="connsiteX2" fmla="*/ 1500 w 192915"/>
                <a:gd name="connsiteY2" fmla="*/ 307074 h 307074"/>
                <a:gd name="connsiteX3" fmla="*/ 34277 w 192915"/>
                <a:gd name="connsiteY3" fmla="*/ 96842 h 307074"/>
                <a:gd name="connsiteX4" fmla="*/ 192000 w 192915"/>
                <a:gd name="connsiteY4" fmla="*/ 10723 h 307074"/>
                <a:gd name="connsiteX0" fmla="*/ 190095 w 191028"/>
                <a:gd name="connsiteY0" fmla="*/ 24635 h 279076"/>
                <a:gd name="connsiteX1" fmla="*/ 186572 w 191028"/>
                <a:gd name="connsiteY1" fmla="*/ 275266 h 279076"/>
                <a:gd name="connsiteX2" fmla="*/ 1500 w 191028"/>
                <a:gd name="connsiteY2" fmla="*/ 279076 h 279076"/>
                <a:gd name="connsiteX3" fmla="*/ 34277 w 191028"/>
                <a:gd name="connsiteY3" fmla="*/ 68844 h 279076"/>
                <a:gd name="connsiteX4" fmla="*/ 190095 w 191028"/>
                <a:gd name="connsiteY4" fmla="*/ 24635 h 279076"/>
                <a:gd name="connsiteX0" fmla="*/ 190095 w 190190"/>
                <a:gd name="connsiteY0" fmla="*/ 49111 h 303552"/>
                <a:gd name="connsiteX1" fmla="*/ 186572 w 190190"/>
                <a:gd name="connsiteY1" fmla="*/ 299742 h 303552"/>
                <a:gd name="connsiteX2" fmla="*/ 1500 w 190190"/>
                <a:gd name="connsiteY2" fmla="*/ 303552 h 303552"/>
                <a:gd name="connsiteX3" fmla="*/ 34277 w 190190"/>
                <a:gd name="connsiteY3" fmla="*/ 93320 h 303552"/>
                <a:gd name="connsiteX4" fmla="*/ 190095 w 190190"/>
                <a:gd name="connsiteY4" fmla="*/ 49111 h 303552"/>
                <a:gd name="connsiteX0" fmla="*/ 192000 w 192093"/>
                <a:gd name="connsiteY0" fmla="*/ 55083 h 294284"/>
                <a:gd name="connsiteX1" fmla="*/ 186572 w 192093"/>
                <a:gd name="connsiteY1" fmla="*/ 290474 h 294284"/>
                <a:gd name="connsiteX2" fmla="*/ 1500 w 192093"/>
                <a:gd name="connsiteY2" fmla="*/ 294284 h 294284"/>
                <a:gd name="connsiteX3" fmla="*/ 34277 w 192093"/>
                <a:gd name="connsiteY3" fmla="*/ 84052 h 294284"/>
                <a:gd name="connsiteX4" fmla="*/ 192000 w 192093"/>
                <a:gd name="connsiteY4" fmla="*/ 55083 h 294284"/>
                <a:gd name="connsiteX0" fmla="*/ 190500 w 200488"/>
                <a:gd name="connsiteY0" fmla="*/ 41106 h 280307"/>
                <a:gd name="connsiteX1" fmla="*/ 185072 w 200488"/>
                <a:gd name="connsiteY1" fmla="*/ 276497 h 280307"/>
                <a:gd name="connsiteX2" fmla="*/ 0 w 200488"/>
                <a:gd name="connsiteY2" fmla="*/ 280307 h 280307"/>
                <a:gd name="connsiteX3" fmla="*/ 42302 w 200488"/>
                <a:gd name="connsiteY3" fmla="*/ 62455 h 280307"/>
                <a:gd name="connsiteX4" fmla="*/ 190500 w 200488"/>
                <a:gd name="connsiteY4" fmla="*/ 41106 h 280307"/>
                <a:gd name="connsiteX0" fmla="*/ 190500 w 192145"/>
                <a:gd name="connsiteY0" fmla="*/ 32044 h 271245"/>
                <a:gd name="connsiteX1" fmla="*/ 185072 w 192145"/>
                <a:gd name="connsiteY1" fmla="*/ 267435 h 271245"/>
                <a:gd name="connsiteX2" fmla="*/ 0 w 192145"/>
                <a:gd name="connsiteY2" fmla="*/ 271245 h 271245"/>
                <a:gd name="connsiteX3" fmla="*/ 42302 w 192145"/>
                <a:gd name="connsiteY3" fmla="*/ 53393 h 271245"/>
                <a:gd name="connsiteX4" fmla="*/ 190500 w 192145"/>
                <a:gd name="connsiteY4" fmla="*/ 32044 h 271245"/>
                <a:gd name="connsiteX0" fmla="*/ 190500 w 192145"/>
                <a:gd name="connsiteY0" fmla="*/ 6347 h 298888"/>
                <a:gd name="connsiteX1" fmla="*/ 185072 w 192145"/>
                <a:gd name="connsiteY1" fmla="*/ 295078 h 298888"/>
                <a:gd name="connsiteX2" fmla="*/ 0 w 192145"/>
                <a:gd name="connsiteY2" fmla="*/ 298888 h 298888"/>
                <a:gd name="connsiteX3" fmla="*/ 42302 w 192145"/>
                <a:gd name="connsiteY3" fmla="*/ 81036 h 298888"/>
                <a:gd name="connsiteX4" fmla="*/ 190500 w 192145"/>
                <a:gd name="connsiteY4" fmla="*/ 6347 h 29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45" h="298888">
                  <a:moveTo>
                    <a:pt x="190500" y="6347"/>
                  </a:moveTo>
                  <a:cubicBezTo>
                    <a:pt x="195245" y="13446"/>
                    <a:pt x="188564" y="288866"/>
                    <a:pt x="185072" y="295078"/>
                  </a:cubicBezTo>
                  <a:lnTo>
                    <a:pt x="0" y="298888"/>
                  </a:lnTo>
                  <a:cubicBezTo>
                    <a:pt x="10926" y="228811"/>
                    <a:pt x="-16249" y="189213"/>
                    <a:pt x="42302" y="81036"/>
                  </a:cubicBezTo>
                  <a:cubicBezTo>
                    <a:pt x="123899" y="-20426"/>
                    <a:pt x="185755" y="-752"/>
                    <a:pt x="190500" y="6347"/>
                  </a:cubicBezTo>
                  <a:close/>
                </a:path>
              </a:pathLst>
            </a:cu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37">
              <a:extLst>
                <a:ext uri="{FF2B5EF4-FFF2-40B4-BE49-F238E27FC236}">
                  <a16:creationId xmlns="" xmlns:a16="http://schemas.microsoft.com/office/drawing/2014/main" id="{84A4B8E3-4D04-07F4-07D4-5C34602532DB}"/>
                </a:ext>
              </a:extLst>
            </p:cNvPr>
            <p:cNvSpPr/>
            <p:nvPr/>
          </p:nvSpPr>
          <p:spPr>
            <a:xfrm flipH="1">
              <a:off x="5421960" y="4144131"/>
              <a:ext cx="108901" cy="305945"/>
            </a:xfrm>
            <a:custGeom>
              <a:avLst/>
              <a:gdLst>
                <a:gd name="connsiteX0" fmla="*/ 0 w 295562"/>
                <a:gd name="connsiteY0" fmla="*/ 0 h 486851"/>
                <a:gd name="connsiteX1" fmla="*/ 295562 w 295562"/>
                <a:gd name="connsiteY1" fmla="*/ 0 h 486851"/>
                <a:gd name="connsiteX2" fmla="*/ 295562 w 295562"/>
                <a:gd name="connsiteY2" fmla="*/ 486851 h 486851"/>
                <a:gd name="connsiteX3" fmla="*/ 0 w 295562"/>
                <a:gd name="connsiteY3" fmla="*/ 486851 h 486851"/>
                <a:gd name="connsiteX4" fmla="*/ 0 w 295562"/>
                <a:gd name="connsiteY4" fmla="*/ 0 h 486851"/>
                <a:gd name="connsiteX0" fmla="*/ 0 w 295562"/>
                <a:gd name="connsiteY0" fmla="*/ 0 h 490661"/>
                <a:gd name="connsiteX1" fmla="*/ 295562 w 295562"/>
                <a:gd name="connsiteY1" fmla="*/ 0 h 490661"/>
                <a:gd name="connsiteX2" fmla="*/ 295562 w 295562"/>
                <a:gd name="connsiteY2" fmla="*/ 486851 h 490661"/>
                <a:gd name="connsiteX3" fmla="*/ 17145 w 295562"/>
                <a:gd name="connsiteY3" fmla="*/ 490661 h 490661"/>
                <a:gd name="connsiteX4" fmla="*/ 0 w 295562"/>
                <a:gd name="connsiteY4" fmla="*/ 0 h 490661"/>
                <a:gd name="connsiteX0" fmla="*/ 186690 w 278417"/>
                <a:gd name="connsiteY0" fmla="*/ 192405 h 490661"/>
                <a:gd name="connsiteX1" fmla="*/ 278417 w 278417"/>
                <a:gd name="connsiteY1" fmla="*/ 0 h 490661"/>
                <a:gd name="connsiteX2" fmla="*/ 278417 w 278417"/>
                <a:gd name="connsiteY2" fmla="*/ 486851 h 490661"/>
                <a:gd name="connsiteX3" fmla="*/ 0 w 278417"/>
                <a:gd name="connsiteY3" fmla="*/ 490661 h 490661"/>
                <a:gd name="connsiteX4" fmla="*/ 186690 w 278417"/>
                <a:gd name="connsiteY4" fmla="*/ 192405 h 490661"/>
                <a:gd name="connsiteX0" fmla="*/ 186690 w 278417"/>
                <a:gd name="connsiteY0" fmla="*/ 55245 h 353501"/>
                <a:gd name="connsiteX1" fmla="*/ 263177 w 278417"/>
                <a:gd name="connsiteY1" fmla="*/ 0 h 353501"/>
                <a:gd name="connsiteX2" fmla="*/ 278417 w 278417"/>
                <a:gd name="connsiteY2" fmla="*/ 349691 h 353501"/>
                <a:gd name="connsiteX3" fmla="*/ 0 w 278417"/>
                <a:gd name="connsiteY3" fmla="*/ 353501 h 353501"/>
                <a:gd name="connsiteX4" fmla="*/ 186690 w 278417"/>
                <a:gd name="connsiteY4" fmla="*/ 55245 h 353501"/>
                <a:gd name="connsiteX0" fmla="*/ 186690 w 278417"/>
                <a:gd name="connsiteY0" fmla="*/ 0 h 298256"/>
                <a:gd name="connsiteX1" fmla="*/ 278417 w 278417"/>
                <a:gd name="connsiteY1" fmla="*/ 294446 h 298256"/>
                <a:gd name="connsiteX2" fmla="*/ 0 w 278417"/>
                <a:gd name="connsiteY2" fmla="*/ 298256 h 298256"/>
                <a:gd name="connsiteX3" fmla="*/ 186690 w 278417"/>
                <a:gd name="connsiteY3" fmla="*/ 0 h 298256"/>
                <a:gd name="connsiteX0" fmla="*/ 186690 w 186690"/>
                <a:gd name="connsiteY0" fmla="*/ 0 h 298256"/>
                <a:gd name="connsiteX1" fmla="*/ 185072 w 186690"/>
                <a:gd name="connsiteY1" fmla="*/ 294446 h 298256"/>
                <a:gd name="connsiteX2" fmla="*/ 0 w 186690"/>
                <a:gd name="connsiteY2" fmla="*/ 298256 h 298256"/>
                <a:gd name="connsiteX3" fmla="*/ 186690 w 186690"/>
                <a:gd name="connsiteY3" fmla="*/ 0 h 298256"/>
                <a:gd name="connsiteX0" fmla="*/ 186690 w 186690"/>
                <a:gd name="connsiteY0" fmla="*/ 0 h 298256"/>
                <a:gd name="connsiteX1" fmla="*/ 185072 w 186690"/>
                <a:gd name="connsiteY1" fmla="*/ 294446 h 298256"/>
                <a:gd name="connsiteX2" fmla="*/ 0 w 186690"/>
                <a:gd name="connsiteY2" fmla="*/ 298256 h 298256"/>
                <a:gd name="connsiteX3" fmla="*/ 97547 w 186690"/>
                <a:gd name="connsiteY3" fmla="*/ 145174 h 298256"/>
                <a:gd name="connsiteX4" fmla="*/ 186690 w 186690"/>
                <a:gd name="connsiteY4" fmla="*/ 0 h 298256"/>
                <a:gd name="connsiteX0" fmla="*/ 186690 w 186690"/>
                <a:gd name="connsiteY0" fmla="*/ 0 h 298256"/>
                <a:gd name="connsiteX1" fmla="*/ 185072 w 186690"/>
                <a:gd name="connsiteY1" fmla="*/ 294446 h 298256"/>
                <a:gd name="connsiteX2" fmla="*/ 0 w 186690"/>
                <a:gd name="connsiteY2" fmla="*/ 298256 h 298256"/>
                <a:gd name="connsiteX3" fmla="*/ 32777 w 186690"/>
                <a:gd name="connsiteY3" fmla="*/ 88024 h 298256"/>
                <a:gd name="connsiteX4" fmla="*/ 186690 w 186690"/>
                <a:gd name="connsiteY4" fmla="*/ 0 h 298256"/>
                <a:gd name="connsiteX0" fmla="*/ 186690 w 186690"/>
                <a:gd name="connsiteY0" fmla="*/ 0 h 298256"/>
                <a:gd name="connsiteX1" fmla="*/ 185072 w 186690"/>
                <a:gd name="connsiteY1" fmla="*/ 294446 h 298256"/>
                <a:gd name="connsiteX2" fmla="*/ 0 w 186690"/>
                <a:gd name="connsiteY2" fmla="*/ 298256 h 298256"/>
                <a:gd name="connsiteX3" fmla="*/ 32777 w 186690"/>
                <a:gd name="connsiteY3" fmla="*/ 88024 h 298256"/>
                <a:gd name="connsiteX4" fmla="*/ 186690 w 186690"/>
                <a:gd name="connsiteY4" fmla="*/ 0 h 298256"/>
                <a:gd name="connsiteX0" fmla="*/ 198120 w 198120"/>
                <a:gd name="connsiteY0" fmla="*/ 0 h 303971"/>
                <a:gd name="connsiteX1" fmla="*/ 185072 w 198120"/>
                <a:gd name="connsiteY1" fmla="*/ 300161 h 303971"/>
                <a:gd name="connsiteX2" fmla="*/ 0 w 198120"/>
                <a:gd name="connsiteY2" fmla="*/ 303971 h 303971"/>
                <a:gd name="connsiteX3" fmla="*/ 32777 w 198120"/>
                <a:gd name="connsiteY3" fmla="*/ 93739 h 303971"/>
                <a:gd name="connsiteX4" fmla="*/ 198120 w 198120"/>
                <a:gd name="connsiteY4" fmla="*/ 0 h 303971"/>
                <a:gd name="connsiteX0" fmla="*/ 179070 w 185101"/>
                <a:gd name="connsiteY0" fmla="*/ 0 h 300161"/>
                <a:gd name="connsiteX1" fmla="*/ 185072 w 185101"/>
                <a:gd name="connsiteY1" fmla="*/ 296351 h 300161"/>
                <a:gd name="connsiteX2" fmla="*/ 0 w 185101"/>
                <a:gd name="connsiteY2" fmla="*/ 300161 h 300161"/>
                <a:gd name="connsiteX3" fmla="*/ 32777 w 185101"/>
                <a:gd name="connsiteY3" fmla="*/ 89929 h 300161"/>
                <a:gd name="connsiteX4" fmla="*/ 179070 w 185101"/>
                <a:gd name="connsiteY4" fmla="*/ 0 h 300161"/>
                <a:gd name="connsiteX0" fmla="*/ 180975 w 185111"/>
                <a:gd name="connsiteY0" fmla="*/ 0 h 288731"/>
                <a:gd name="connsiteX1" fmla="*/ 185072 w 185111"/>
                <a:gd name="connsiteY1" fmla="*/ 284921 h 288731"/>
                <a:gd name="connsiteX2" fmla="*/ 0 w 185111"/>
                <a:gd name="connsiteY2" fmla="*/ 288731 h 288731"/>
                <a:gd name="connsiteX3" fmla="*/ 32777 w 185111"/>
                <a:gd name="connsiteY3" fmla="*/ 78499 h 288731"/>
                <a:gd name="connsiteX4" fmla="*/ 180975 w 185111"/>
                <a:gd name="connsiteY4" fmla="*/ 0 h 288731"/>
                <a:gd name="connsiteX0" fmla="*/ 180975 w 204132"/>
                <a:gd name="connsiteY0" fmla="*/ 9670 h 298401"/>
                <a:gd name="connsiteX1" fmla="*/ 185072 w 204132"/>
                <a:gd name="connsiteY1" fmla="*/ 294591 h 298401"/>
                <a:gd name="connsiteX2" fmla="*/ 0 w 204132"/>
                <a:gd name="connsiteY2" fmla="*/ 298401 h 298401"/>
                <a:gd name="connsiteX3" fmla="*/ 32777 w 204132"/>
                <a:gd name="connsiteY3" fmla="*/ 88169 h 298401"/>
                <a:gd name="connsiteX4" fmla="*/ 180975 w 204132"/>
                <a:gd name="connsiteY4" fmla="*/ 9670 h 298401"/>
                <a:gd name="connsiteX0" fmla="*/ 180975 w 201233"/>
                <a:gd name="connsiteY0" fmla="*/ 12621 h 301352"/>
                <a:gd name="connsiteX1" fmla="*/ 185072 w 201233"/>
                <a:gd name="connsiteY1" fmla="*/ 297542 h 301352"/>
                <a:gd name="connsiteX2" fmla="*/ 0 w 201233"/>
                <a:gd name="connsiteY2" fmla="*/ 301352 h 301352"/>
                <a:gd name="connsiteX3" fmla="*/ 32777 w 201233"/>
                <a:gd name="connsiteY3" fmla="*/ 91120 h 301352"/>
                <a:gd name="connsiteX4" fmla="*/ 180975 w 201233"/>
                <a:gd name="connsiteY4" fmla="*/ 12621 h 301352"/>
                <a:gd name="connsiteX0" fmla="*/ 180975 w 196894"/>
                <a:gd name="connsiteY0" fmla="*/ 1444 h 290175"/>
                <a:gd name="connsiteX1" fmla="*/ 185072 w 196894"/>
                <a:gd name="connsiteY1" fmla="*/ 286365 h 290175"/>
                <a:gd name="connsiteX2" fmla="*/ 0 w 196894"/>
                <a:gd name="connsiteY2" fmla="*/ 290175 h 290175"/>
                <a:gd name="connsiteX3" fmla="*/ 32777 w 196894"/>
                <a:gd name="connsiteY3" fmla="*/ 79943 h 290175"/>
                <a:gd name="connsiteX4" fmla="*/ 180975 w 196894"/>
                <a:gd name="connsiteY4" fmla="*/ 1444 h 290175"/>
                <a:gd name="connsiteX0" fmla="*/ 180975 w 185777"/>
                <a:gd name="connsiteY0" fmla="*/ 1444 h 290175"/>
                <a:gd name="connsiteX1" fmla="*/ 185072 w 185777"/>
                <a:gd name="connsiteY1" fmla="*/ 286365 h 290175"/>
                <a:gd name="connsiteX2" fmla="*/ 0 w 185777"/>
                <a:gd name="connsiteY2" fmla="*/ 290175 h 290175"/>
                <a:gd name="connsiteX3" fmla="*/ 32777 w 185777"/>
                <a:gd name="connsiteY3" fmla="*/ 79943 h 290175"/>
                <a:gd name="connsiteX4" fmla="*/ 180975 w 185777"/>
                <a:gd name="connsiteY4" fmla="*/ 1444 h 290175"/>
                <a:gd name="connsiteX0" fmla="*/ 180975 w 185777"/>
                <a:gd name="connsiteY0" fmla="*/ 1444 h 290175"/>
                <a:gd name="connsiteX1" fmla="*/ 185072 w 185777"/>
                <a:gd name="connsiteY1" fmla="*/ 286365 h 290175"/>
                <a:gd name="connsiteX2" fmla="*/ 0 w 185777"/>
                <a:gd name="connsiteY2" fmla="*/ 290175 h 290175"/>
                <a:gd name="connsiteX3" fmla="*/ 32777 w 185777"/>
                <a:gd name="connsiteY3" fmla="*/ 79943 h 290175"/>
                <a:gd name="connsiteX4" fmla="*/ 180975 w 185777"/>
                <a:gd name="connsiteY4" fmla="*/ 1444 h 290175"/>
                <a:gd name="connsiteX0" fmla="*/ 180975 w 185777"/>
                <a:gd name="connsiteY0" fmla="*/ 2335 h 291066"/>
                <a:gd name="connsiteX1" fmla="*/ 185072 w 185777"/>
                <a:gd name="connsiteY1" fmla="*/ 287256 h 291066"/>
                <a:gd name="connsiteX2" fmla="*/ 0 w 185777"/>
                <a:gd name="connsiteY2" fmla="*/ 291066 h 291066"/>
                <a:gd name="connsiteX3" fmla="*/ 32777 w 185777"/>
                <a:gd name="connsiteY3" fmla="*/ 80834 h 291066"/>
                <a:gd name="connsiteX4" fmla="*/ 180975 w 185777"/>
                <a:gd name="connsiteY4" fmla="*/ 2335 h 291066"/>
                <a:gd name="connsiteX0" fmla="*/ 180975 w 185777"/>
                <a:gd name="connsiteY0" fmla="*/ 1665 h 303731"/>
                <a:gd name="connsiteX1" fmla="*/ 185072 w 185777"/>
                <a:gd name="connsiteY1" fmla="*/ 299921 h 303731"/>
                <a:gd name="connsiteX2" fmla="*/ 0 w 185777"/>
                <a:gd name="connsiteY2" fmla="*/ 303731 h 303731"/>
                <a:gd name="connsiteX3" fmla="*/ 32777 w 185777"/>
                <a:gd name="connsiteY3" fmla="*/ 93499 h 303731"/>
                <a:gd name="connsiteX4" fmla="*/ 180975 w 185777"/>
                <a:gd name="connsiteY4" fmla="*/ 1665 h 303731"/>
                <a:gd name="connsiteX0" fmla="*/ 179070 w 185685"/>
                <a:gd name="connsiteY0" fmla="*/ 2101 h 294642"/>
                <a:gd name="connsiteX1" fmla="*/ 185072 w 185685"/>
                <a:gd name="connsiteY1" fmla="*/ 290832 h 294642"/>
                <a:gd name="connsiteX2" fmla="*/ 0 w 185685"/>
                <a:gd name="connsiteY2" fmla="*/ 294642 h 294642"/>
                <a:gd name="connsiteX3" fmla="*/ 32777 w 185685"/>
                <a:gd name="connsiteY3" fmla="*/ 84410 h 294642"/>
                <a:gd name="connsiteX4" fmla="*/ 179070 w 185685"/>
                <a:gd name="connsiteY4" fmla="*/ 2101 h 294642"/>
                <a:gd name="connsiteX0" fmla="*/ 179070 w 185481"/>
                <a:gd name="connsiteY0" fmla="*/ 6895 h 299436"/>
                <a:gd name="connsiteX1" fmla="*/ 185072 w 185481"/>
                <a:gd name="connsiteY1" fmla="*/ 295626 h 299436"/>
                <a:gd name="connsiteX2" fmla="*/ 0 w 185481"/>
                <a:gd name="connsiteY2" fmla="*/ 299436 h 299436"/>
                <a:gd name="connsiteX3" fmla="*/ 32777 w 185481"/>
                <a:gd name="connsiteY3" fmla="*/ 89204 h 299436"/>
                <a:gd name="connsiteX4" fmla="*/ 179070 w 185481"/>
                <a:gd name="connsiteY4" fmla="*/ 6895 h 299436"/>
                <a:gd name="connsiteX0" fmla="*/ 190500 w 191188"/>
                <a:gd name="connsiteY0" fmla="*/ 6506 h 302857"/>
                <a:gd name="connsiteX1" fmla="*/ 185072 w 191188"/>
                <a:gd name="connsiteY1" fmla="*/ 299047 h 302857"/>
                <a:gd name="connsiteX2" fmla="*/ 0 w 191188"/>
                <a:gd name="connsiteY2" fmla="*/ 302857 h 302857"/>
                <a:gd name="connsiteX3" fmla="*/ 32777 w 191188"/>
                <a:gd name="connsiteY3" fmla="*/ 92625 h 302857"/>
                <a:gd name="connsiteX4" fmla="*/ 190500 w 191188"/>
                <a:gd name="connsiteY4" fmla="*/ 6506 h 302857"/>
                <a:gd name="connsiteX0" fmla="*/ 192000 w 192688"/>
                <a:gd name="connsiteY0" fmla="*/ 6506 h 302857"/>
                <a:gd name="connsiteX1" fmla="*/ 186572 w 192688"/>
                <a:gd name="connsiteY1" fmla="*/ 299047 h 302857"/>
                <a:gd name="connsiteX2" fmla="*/ 1500 w 192688"/>
                <a:gd name="connsiteY2" fmla="*/ 302857 h 302857"/>
                <a:gd name="connsiteX3" fmla="*/ 34277 w 192688"/>
                <a:gd name="connsiteY3" fmla="*/ 92625 h 302857"/>
                <a:gd name="connsiteX4" fmla="*/ 192000 w 192688"/>
                <a:gd name="connsiteY4" fmla="*/ 6506 h 302857"/>
                <a:gd name="connsiteX0" fmla="*/ 192000 w 192915"/>
                <a:gd name="connsiteY0" fmla="*/ 10723 h 307074"/>
                <a:gd name="connsiteX1" fmla="*/ 186572 w 192915"/>
                <a:gd name="connsiteY1" fmla="*/ 303264 h 307074"/>
                <a:gd name="connsiteX2" fmla="*/ 1500 w 192915"/>
                <a:gd name="connsiteY2" fmla="*/ 307074 h 307074"/>
                <a:gd name="connsiteX3" fmla="*/ 34277 w 192915"/>
                <a:gd name="connsiteY3" fmla="*/ 96842 h 307074"/>
                <a:gd name="connsiteX4" fmla="*/ 192000 w 192915"/>
                <a:gd name="connsiteY4" fmla="*/ 10723 h 307074"/>
                <a:gd name="connsiteX0" fmla="*/ 190095 w 191028"/>
                <a:gd name="connsiteY0" fmla="*/ 24635 h 279076"/>
                <a:gd name="connsiteX1" fmla="*/ 186572 w 191028"/>
                <a:gd name="connsiteY1" fmla="*/ 275266 h 279076"/>
                <a:gd name="connsiteX2" fmla="*/ 1500 w 191028"/>
                <a:gd name="connsiteY2" fmla="*/ 279076 h 279076"/>
                <a:gd name="connsiteX3" fmla="*/ 34277 w 191028"/>
                <a:gd name="connsiteY3" fmla="*/ 68844 h 279076"/>
                <a:gd name="connsiteX4" fmla="*/ 190095 w 191028"/>
                <a:gd name="connsiteY4" fmla="*/ 24635 h 279076"/>
                <a:gd name="connsiteX0" fmla="*/ 190095 w 190190"/>
                <a:gd name="connsiteY0" fmla="*/ 49111 h 303552"/>
                <a:gd name="connsiteX1" fmla="*/ 186572 w 190190"/>
                <a:gd name="connsiteY1" fmla="*/ 299742 h 303552"/>
                <a:gd name="connsiteX2" fmla="*/ 1500 w 190190"/>
                <a:gd name="connsiteY2" fmla="*/ 303552 h 303552"/>
                <a:gd name="connsiteX3" fmla="*/ 34277 w 190190"/>
                <a:gd name="connsiteY3" fmla="*/ 93320 h 303552"/>
                <a:gd name="connsiteX4" fmla="*/ 190095 w 190190"/>
                <a:gd name="connsiteY4" fmla="*/ 49111 h 303552"/>
                <a:gd name="connsiteX0" fmla="*/ 192000 w 192093"/>
                <a:gd name="connsiteY0" fmla="*/ 55083 h 294284"/>
                <a:gd name="connsiteX1" fmla="*/ 186572 w 192093"/>
                <a:gd name="connsiteY1" fmla="*/ 290474 h 294284"/>
                <a:gd name="connsiteX2" fmla="*/ 1500 w 192093"/>
                <a:gd name="connsiteY2" fmla="*/ 294284 h 294284"/>
                <a:gd name="connsiteX3" fmla="*/ 34277 w 192093"/>
                <a:gd name="connsiteY3" fmla="*/ 84052 h 294284"/>
                <a:gd name="connsiteX4" fmla="*/ 192000 w 192093"/>
                <a:gd name="connsiteY4" fmla="*/ 55083 h 294284"/>
                <a:gd name="connsiteX0" fmla="*/ 190500 w 200488"/>
                <a:gd name="connsiteY0" fmla="*/ 41106 h 280307"/>
                <a:gd name="connsiteX1" fmla="*/ 185072 w 200488"/>
                <a:gd name="connsiteY1" fmla="*/ 276497 h 280307"/>
                <a:gd name="connsiteX2" fmla="*/ 0 w 200488"/>
                <a:gd name="connsiteY2" fmla="*/ 280307 h 280307"/>
                <a:gd name="connsiteX3" fmla="*/ 42302 w 200488"/>
                <a:gd name="connsiteY3" fmla="*/ 62455 h 280307"/>
                <a:gd name="connsiteX4" fmla="*/ 190500 w 200488"/>
                <a:gd name="connsiteY4" fmla="*/ 41106 h 280307"/>
                <a:gd name="connsiteX0" fmla="*/ 190500 w 192145"/>
                <a:gd name="connsiteY0" fmla="*/ 32044 h 271245"/>
                <a:gd name="connsiteX1" fmla="*/ 185072 w 192145"/>
                <a:gd name="connsiteY1" fmla="*/ 267435 h 271245"/>
                <a:gd name="connsiteX2" fmla="*/ 0 w 192145"/>
                <a:gd name="connsiteY2" fmla="*/ 271245 h 271245"/>
                <a:gd name="connsiteX3" fmla="*/ 42302 w 192145"/>
                <a:gd name="connsiteY3" fmla="*/ 53393 h 271245"/>
                <a:gd name="connsiteX4" fmla="*/ 190500 w 192145"/>
                <a:gd name="connsiteY4" fmla="*/ 32044 h 271245"/>
                <a:gd name="connsiteX0" fmla="*/ 190500 w 192145"/>
                <a:gd name="connsiteY0" fmla="*/ 6347 h 298888"/>
                <a:gd name="connsiteX1" fmla="*/ 185072 w 192145"/>
                <a:gd name="connsiteY1" fmla="*/ 295078 h 298888"/>
                <a:gd name="connsiteX2" fmla="*/ 0 w 192145"/>
                <a:gd name="connsiteY2" fmla="*/ 298888 h 298888"/>
                <a:gd name="connsiteX3" fmla="*/ 42302 w 192145"/>
                <a:gd name="connsiteY3" fmla="*/ 81036 h 298888"/>
                <a:gd name="connsiteX4" fmla="*/ 190500 w 192145"/>
                <a:gd name="connsiteY4" fmla="*/ 6347 h 298888"/>
                <a:gd name="connsiteX0" fmla="*/ 190500 w 192145"/>
                <a:gd name="connsiteY0" fmla="*/ 0 h 292541"/>
                <a:gd name="connsiteX1" fmla="*/ 185072 w 192145"/>
                <a:gd name="connsiteY1" fmla="*/ 288731 h 292541"/>
                <a:gd name="connsiteX2" fmla="*/ 0 w 192145"/>
                <a:gd name="connsiteY2" fmla="*/ 292541 h 292541"/>
                <a:gd name="connsiteX3" fmla="*/ 190500 w 192145"/>
                <a:gd name="connsiteY3" fmla="*/ 0 h 292541"/>
                <a:gd name="connsiteX0" fmla="*/ 97155 w 103384"/>
                <a:gd name="connsiteY0" fmla="*/ 2639 h 291370"/>
                <a:gd name="connsiteX1" fmla="*/ 91727 w 103384"/>
                <a:gd name="connsiteY1" fmla="*/ 291370 h 291370"/>
                <a:gd name="connsiteX2" fmla="*/ 0 w 103384"/>
                <a:gd name="connsiteY2" fmla="*/ 156115 h 291370"/>
                <a:gd name="connsiteX3" fmla="*/ 97155 w 103384"/>
                <a:gd name="connsiteY3" fmla="*/ 2639 h 291370"/>
                <a:gd name="connsiteX0" fmla="*/ 66675 w 92291"/>
                <a:gd name="connsiteY0" fmla="*/ 2389 h 306360"/>
                <a:gd name="connsiteX1" fmla="*/ 91727 w 92291"/>
                <a:gd name="connsiteY1" fmla="*/ 306360 h 306360"/>
                <a:gd name="connsiteX2" fmla="*/ 0 w 92291"/>
                <a:gd name="connsiteY2" fmla="*/ 171105 h 306360"/>
                <a:gd name="connsiteX3" fmla="*/ 66675 w 92291"/>
                <a:gd name="connsiteY3" fmla="*/ 2389 h 306360"/>
                <a:gd name="connsiteX0" fmla="*/ 66675 w 69089"/>
                <a:gd name="connsiteY0" fmla="*/ 2569 h 312255"/>
                <a:gd name="connsiteX1" fmla="*/ 53627 w 69089"/>
                <a:gd name="connsiteY1" fmla="*/ 312255 h 312255"/>
                <a:gd name="connsiteX2" fmla="*/ 0 w 69089"/>
                <a:gd name="connsiteY2" fmla="*/ 171285 h 312255"/>
                <a:gd name="connsiteX3" fmla="*/ 66675 w 69089"/>
                <a:gd name="connsiteY3" fmla="*/ 2569 h 312255"/>
                <a:gd name="connsiteX0" fmla="*/ 66675 w 69089"/>
                <a:gd name="connsiteY0" fmla="*/ 2569 h 314914"/>
                <a:gd name="connsiteX1" fmla="*/ 53627 w 69089"/>
                <a:gd name="connsiteY1" fmla="*/ 312255 h 314914"/>
                <a:gd name="connsiteX2" fmla="*/ 0 w 69089"/>
                <a:gd name="connsiteY2" fmla="*/ 171285 h 314914"/>
                <a:gd name="connsiteX3" fmla="*/ 66675 w 69089"/>
                <a:gd name="connsiteY3" fmla="*/ 2569 h 314914"/>
                <a:gd name="connsiteX0" fmla="*/ 66675 w 97703"/>
                <a:gd name="connsiteY0" fmla="*/ 2569 h 314914"/>
                <a:gd name="connsiteX1" fmla="*/ 53627 w 97703"/>
                <a:gd name="connsiteY1" fmla="*/ 312255 h 314914"/>
                <a:gd name="connsiteX2" fmla="*/ 0 w 97703"/>
                <a:gd name="connsiteY2" fmla="*/ 171285 h 314914"/>
                <a:gd name="connsiteX3" fmla="*/ 66675 w 97703"/>
                <a:gd name="connsiteY3" fmla="*/ 2569 h 314914"/>
                <a:gd name="connsiteX0" fmla="*/ 66675 w 109246"/>
                <a:gd name="connsiteY0" fmla="*/ 379 h 312724"/>
                <a:gd name="connsiteX1" fmla="*/ 53627 w 109246"/>
                <a:gd name="connsiteY1" fmla="*/ 310065 h 312724"/>
                <a:gd name="connsiteX2" fmla="*/ 0 w 109246"/>
                <a:gd name="connsiteY2" fmla="*/ 169095 h 312724"/>
                <a:gd name="connsiteX3" fmla="*/ 66675 w 109246"/>
                <a:gd name="connsiteY3" fmla="*/ 379 h 312724"/>
                <a:gd name="connsiteX0" fmla="*/ 13048 w 55619"/>
                <a:gd name="connsiteY0" fmla="*/ 0 h 310068"/>
                <a:gd name="connsiteX1" fmla="*/ 0 w 55619"/>
                <a:gd name="connsiteY1" fmla="*/ 309686 h 310068"/>
                <a:gd name="connsiteX2" fmla="*/ 13048 w 55619"/>
                <a:gd name="connsiteY2" fmla="*/ 0 h 310068"/>
                <a:gd name="connsiteX0" fmla="*/ 40091 w 97574"/>
                <a:gd name="connsiteY0" fmla="*/ 1096 h 311177"/>
                <a:gd name="connsiteX1" fmla="*/ 27043 w 97574"/>
                <a:gd name="connsiteY1" fmla="*/ 310782 h 311177"/>
                <a:gd name="connsiteX2" fmla="*/ 40091 w 97574"/>
                <a:gd name="connsiteY2" fmla="*/ 1096 h 311177"/>
                <a:gd name="connsiteX0" fmla="*/ 57282 w 114765"/>
                <a:gd name="connsiteY0" fmla="*/ 866 h 310947"/>
                <a:gd name="connsiteX1" fmla="*/ 44234 w 114765"/>
                <a:gd name="connsiteY1" fmla="*/ 310552 h 310947"/>
                <a:gd name="connsiteX2" fmla="*/ 57282 w 114765"/>
                <a:gd name="connsiteY2" fmla="*/ 866 h 310947"/>
                <a:gd name="connsiteX0" fmla="*/ 50015 w 107498"/>
                <a:gd name="connsiteY0" fmla="*/ 806 h 310887"/>
                <a:gd name="connsiteX1" fmla="*/ 36967 w 107498"/>
                <a:gd name="connsiteY1" fmla="*/ 310492 h 310887"/>
                <a:gd name="connsiteX2" fmla="*/ 50015 w 107498"/>
                <a:gd name="connsiteY2" fmla="*/ 806 h 310887"/>
                <a:gd name="connsiteX0" fmla="*/ 50015 w 91457"/>
                <a:gd name="connsiteY0" fmla="*/ 806 h 310519"/>
                <a:gd name="connsiteX1" fmla="*/ 36967 w 91457"/>
                <a:gd name="connsiteY1" fmla="*/ 310492 h 310519"/>
                <a:gd name="connsiteX2" fmla="*/ 50015 w 91457"/>
                <a:gd name="connsiteY2" fmla="*/ 806 h 310519"/>
                <a:gd name="connsiteX0" fmla="*/ 43686 w 90852"/>
                <a:gd name="connsiteY0" fmla="*/ 800 h 312418"/>
                <a:gd name="connsiteX1" fmla="*/ 47783 w 90852"/>
                <a:gd name="connsiteY1" fmla="*/ 312391 h 312418"/>
                <a:gd name="connsiteX2" fmla="*/ 43686 w 90852"/>
                <a:gd name="connsiteY2" fmla="*/ 800 h 312418"/>
                <a:gd name="connsiteX0" fmla="*/ 34572 w 72930"/>
                <a:gd name="connsiteY0" fmla="*/ 1 h 311617"/>
                <a:gd name="connsiteX1" fmla="*/ 38669 w 72930"/>
                <a:gd name="connsiteY1" fmla="*/ 311592 h 311617"/>
                <a:gd name="connsiteX2" fmla="*/ 34572 w 72930"/>
                <a:gd name="connsiteY2" fmla="*/ 1 h 311617"/>
                <a:gd name="connsiteX0" fmla="*/ 48694 w 100757"/>
                <a:gd name="connsiteY0" fmla="*/ 70 h 311687"/>
                <a:gd name="connsiteX1" fmla="*/ 52791 w 100757"/>
                <a:gd name="connsiteY1" fmla="*/ 311661 h 311687"/>
                <a:gd name="connsiteX2" fmla="*/ 48694 w 100757"/>
                <a:gd name="connsiteY2" fmla="*/ 70 h 311687"/>
                <a:gd name="connsiteX0" fmla="*/ 39530 w 82658"/>
                <a:gd name="connsiteY0" fmla="*/ 70 h 311687"/>
                <a:gd name="connsiteX1" fmla="*/ 43627 w 82658"/>
                <a:gd name="connsiteY1" fmla="*/ 311661 h 311687"/>
                <a:gd name="connsiteX2" fmla="*/ 39530 w 82658"/>
                <a:gd name="connsiteY2" fmla="*/ 70 h 311687"/>
                <a:gd name="connsiteX0" fmla="*/ 43735 w 82772"/>
                <a:gd name="connsiteY0" fmla="*/ 72 h 305974"/>
                <a:gd name="connsiteX1" fmla="*/ 36402 w 82772"/>
                <a:gd name="connsiteY1" fmla="*/ 305948 h 305974"/>
                <a:gd name="connsiteX2" fmla="*/ 43735 w 82772"/>
                <a:gd name="connsiteY2" fmla="*/ 72 h 305974"/>
                <a:gd name="connsiteX0" fmla="*/ 43735 w 95351"/>
                <a:gd name="connsiteY0" fmla="*/ 72 h 305948"/>
                <a:gd name="connsiteX1" fmla="*/ 36402 w 95351"/>
                <a:gd name="connsiteY1" fmla="*/ 305948 h 305948"/>
                <a:gd name="connsiteX2" fmla="*/ 43735 w 95351"/>
                <a:gd name="connsiteY2" fmla="*/ 72 h 305948"/>
                <a:gd name="connsiteX0" fmla="*/ 57285 w 108901"/>
                <a:gd name="connsiteY0" fmla="*/ 69 h 305945"/>
                <a:gd name="connsiteX1" fmla="*/ 49952 w 108901"/>
                <a:gd name="connsiteY1" fmla="*/ 305945 h 305945"/>
                <a:gd name="connsiteX2" fmla="*/ 57285 w 108901"/>
                <a:gd name="connsiteY2" fmla="*/ 69 h 30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901" h="305945">
                  <a:moveTo>
                    <a:pt x="57285" y="69"/>
                  </a:moveTo>
                  <a:cubicBezTo>
                    <a:pt x="132119" y="5425"/>
                    <a:pt x="122024" y="305448"/>
                    <a:pt x="49952" y="305945"/>
                  </a:cubicBezTo>
                  <a:cubicBezTo>
                    <a:pt x="-18089" y="303681"/>
                    <a:pt x="-17549" y="-5287"/>
                    <a:pt x="57285" y="69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EB122827-31D8-9BDF-076B-B72381A6604D}"/>
              </a:ext>
            </a:extLst>
          </p:cNvPr>
          <p:cNvSpPr/>
          <p:nvPr/>
        </p:nvSpPr>
        <p:spPr>
          <a:xfrm>
            <a:off x="4187668" y="3690776"/>
            <a:ext cx="756205" cy="302646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오브젝트 들기</a:t>
            </a:r>
          </a:p>
        </p:txBody>
      </p:sp>
      <p:sp>
        <p:nvSpPr>
          <p:cNvPr id="18" name="직사각형 93"/>
          <p:cNvSpPr/>
          <p:nvPr/>
        </p:nvSpPr>
        <p:spPr>
          <a:xfrm>
            <a:off x="1241004" y="2972175"/>
            <a:ext cx="4717282" cy="2141543"/>
          </a:xfrm>
          <a:custGeom>
            <a:avLst/>
            <a:gdLst>
              <a:gd name="connsiteX0" fmla="*/ 0 w 2815243"/>
              <a:gd name="connsiteY0" fmla="*/ 0 h 2141543"/>
              <a:gd name="connsiteX1" fmla="*/ 2815243 w 2815243"/>
              <a:gd name="connsiteY1" fmla="*/ 0 h 2141543"/>
              <a:gd name="connsiteX2" fmla="*/ 2815243 w 2815243"/>
              <a:gd name="connsiteY2" fmla="*/ 2141543 h 2141543"/>
              <a:gd name="connsiteX3" fmla="*/ 0 w 2815243"/>
              <a:gd name="connsiteY3" fmla="*/ 2141543 h 2141543"/>
              <a:gd name="connsiteX4" fmla="*/ 0 w 2815243"/>
              <a:gd name="connsiteY4" fmla="*/ 0 h 2141543"/>
              <a:gd name="connsiteX0" fmla="*/ 0 w 2815243"/>
              <a:gd name="connsiteY0" fmla="*/ 0 h 2141543"/>
              <a:gd name="connsiteX1" fmla="*/ 2815243 w 2815243"/>
              <a:gd name="connsiteY1" fmla="*/ 0 h 2141543"/>
              <a:gd name="connsiteX2" fmla="*/ 2806741 w 2815243"/>
              <a:gd name="connsiteY2" fmla="*/ 319665 h 2141543"/>
              <a:gd name="connsiteX3" fmla="*/ 2815243 w 2815243"/>
              <a:gd name="connsiteY3" fmla="*/ 2141543 h 2141543"/>
              <a:gd name="connsiteX4" fmla="*/ 0 w 2815243"/>
              <a:gd name="connsiteY4" fmla="*/ 2141543 h 2141543"/>
              <a:gd name="connsiteX5" fmla="*/ 0 w 2815243"/>
              <a:gd name="connsiteY5" fmla="*/ 0 h 2141543"/>
              <a:gd name="connsiteX0" fmla="*/ 0 w 4726981"/>
              <a:gd name="connsiteY0" fmla="*/ 0 h 2141543"/>
              <a:gd name="connsiteX1" fmla="*/ 2815243 w 4726981"/>
              <a:gd name="connsiteY1" fmla="*/ 0 h 2141543"/>
              <a:gd name="connsiteX2" fmla="*/ 4726981 w 4726981"/>
              <a:gd name="connsiteY2" fmla="*/ 289185 h 2141543"/>
              <a:gd name="connsiteX3" fmla="*/ 2815243 w 4726981"/>
              <a:gd name="connsiteY3" fmla="*/ 2141543 h 2141543"/>
              <a:gd name="connsiteX4" fmla="*/ 0 w 4726981"/>
              <a:gd name="connsiteY4" fmla="*/ 2141543 h 2141543"/>
              <a:gd name="connsiteX5" fmla="*/ 0 w 4726981"/>
              <a:gd name="connsiteY5" fmla="*/ 0 h 2141543"/>
              <a:gd name="connsiteX0" fmla="*/ 0 w 4729387"/>
              <a:gd name="connsiteY0" fmla="*/ 0 h 2141543"/>
              <a:gd name="connsiteX1" fmla="*/ 4729387 w 4729387"/>
              <a:gd name="connsiteY1" fmla="*/ 6096 h 2141543"/>
              <a:gd name="connsiteX2" fmla="*/ 4726981 w 4729387"/>
              <a:gd name="connsiteY2" fmla="*/ 289185 h 2141543"/>
              <a:gd name="connsiteX3" fmla="*/ 2815243 w 4729387"/>
              <a:gd name="connsiteY3" fmla="*/ 2141543 h 2141543"/>
              <a:gd name="connsiteX4" fmla="*/ 0 w 4729387"/>
              <a:gd name="connsiteY4" fmla="*/ 2141543 h 2141543"/>
              <a:gd name="connsiteX5" fmla="*/ 0 w 4729387"/>
              <a:gd name="connsiteY5" fmla="*/ 0 h 2141543"/>
              <a:gd name="connsiteX0" fmla="*/ 0 w 4729387"/>
              <a:gd name="connsiteY0" fmla="*/ 0 h 2141543"/>
              <a:gd name="connsiteX1" fmla="*/ 4729387 w 4729387"/>
              <a:gd name="connsiteY1" fmla="*/ 6096 h 2141543"/>
              <a:gd name="connsiteX2" fmla="*/ 4719361 w 4729387"/>
              <a:gd name="connsiteY2" fmla="*/ 296805 h 2141543"/>
              <a:gd name="connsiteX3" fmla="*/ 2815243 w 4729387"/>
              <a:gd name="connsiteY3" fmla="*/ 2141543 h 2141543"/>
              <a:gd name="connsiteX4" fmla="*/ 0 w 4729387"/>
              <a:gd name="connsiteY4" fmla="*/ 2141543 h 2141543"/>
              <a:gd name="connsiteX5" fmla="*/ 0 w 4729387"/>
              <a:gd name="connsiteY5" fmla="*/ 0 h 2141543"/>
              <a:gd name="connsiteX0" fmla="*/ 0 w 4719361"/>
              <a:gd name="connsiteY0" fmla="*/ 0 h 2141543"/>
              <a:gd name="connsiteX1" fmla="*/ 4714147 w 4719361"/>
              <a:gd name="connsiteY1" fmla="*/ 6096 h 2141543"/>
              <a:gd name="connsiteX2" fmla="*/ 4719361 w 4719361"/>
              <a:gd name="connsiteY2" fmla="*/ 296805 h 2141543"/>
              <a:gd name="connsiteX3" fmla="*/ 2815243 w 4719361"/>
              <a:gd name="connsiteY3" fmla="*/ 2141543 h 2141543"/>
              <a:gd name="connsiteX4" fmla="*/ 0 w 4719361"/>
              <a:gd name="connsiteY4" fmla="*/ 2141543 h 2141543"/>
              <a:gd name="connsiteX5" fmla="*/ 0 w 4719361"/>
              <a:gd name="connsiteY5" fmla="*/ 0 h 2141543"/>
              <a:gd name="connsiteX0" fmla="*/ 0 w 4719361"/>
              <a:gd name="connsiteY0" fmla="*/ 0 h 2141543"/>
              <a:gd name="connsiteX1" fmla="*/ 4714147 w 4719361"/>
              <a:gd name="connsiteY1" fmla="*/ 6096 h 2141543"/>
              <a:gd name="connsiteX2" fmla="*/ 4719361 w 4719361"/>
              <a:gd name="connsiteY2" fmla="*/ 296805 h 2141543"/>
              <a:gd name="connsiteX3" fmla="*/ 3751621 w 4719361"/>
              <a:gd name="connsiteY3" fmla="*/ 1227969 h 2141543"/>
              <a:gd name="connsiteX4" fmla="*/ 2815243 w 4719361"/>
              <a:gd name="connsiteY4" fmla="*/ 2141543 h 2141543"/>
              <a:gd name="connsiteX5" fmla="*/ 0 w 4719361"/>
              <a:gd name="connsiteY5" fmla="*/ 2141543 h 2141543"/>
              <a:gd name="connsiteX6" fmla="*/ 0 w 4719361"/>
              <a:gd name="connsiteY6" fmla="*/ 0 h 2141543"/>
              <a:gd name="connsiteX0" fmla="*/ 0 w 4719361"/>
              <a:gd name="connsiteY0" fmla="*/ 0 h 2141543"/>
              <a:gd name="connsiteX1" fmla="*/ 4714147 w 4719361"/>
              <a:gd name="connsiteY1" fmla="*/ 6096 h 2141543"/>
              <a:gd name="connsiteX2" fmla="*/ 4719361 w 4719361"/>
              <a:gd name="connsiteY2" fmla="*/ 296805 h 2141543"/>
              <a:gd name="connsiteX3" fmla="*/ 2806741 w 4719361"/>
              <a:gd name="connsiteY3" fmla="*/ 289185 h 2141543"/>
              <a:gd name="connsiteX4" fmla="*/ 2815243 w 4719361"/>
              <a:gd name="connsiteY4" fmla="*/ 2141543 h 2141543"/>
              <a:gd name="connsiteX5" fmla="*/ 0 w 4719361"/>
              <a:gd name="connsiteY5" fmla="*/ 2141543 h 2141543"/>
              <a:gd name="connsiteX6" fmla="*/ 0 w 4719361"/>
              <a:gd name="connsiteY6" fmla="*/ 0 h 2141543"/>
              <a:gd name="connsiteX0" fmla="*/ 0 w 4714147"/>
              <a:gd name="connsiteY0" fmla="*/ 0 h 2141543"/>
              <a:gd name="connsiteX1" fmla="*/ 4714147 w 4714147"/>
              <a:gd name="connsiteY1" fmla="*/ 6096 h 2141543"/>
              <a:gd name="connsiteX2" fmla="*/ 4709201 w 4714147"/>
              <a:gd name="connsiteY2" fmla="*/ 296805 h 2141543"/>
              <a:gd name="connsiteX3" fmla="*/ 2806741 w 4714147"/>
              <a:gd name="connsiteY3" fmla="*/ 289185 h 2141543"/>
              <a:gd name="connsiteX4" fmla="*/ 2815243 w 4714147"/>
              <a:gd name="connsiteY4" fmla="*/ 2141543 h 2141543"/>
              <a:gd name="connsiteX5" fmla="*/ 0 w 4714147"/>
              <a:gd name="connsiteY5" fmla="*/ 2141543 h 2141543"/>
              <a:gd name="connsiteX6" fmla="*/ 0 w 4714147"/>
              <a:gd name="connsiteY6" fmla="*/ 0 h 2141543"/>
              <a:gd name="connsiteX0" fmla="*/ 0 w 4716687"/>
              <a:gd name="connsiteY0" fmla="*/ 0 h 2141543"/>
              <a:gd name="connsiteX1" fmla="*/ 4716687 w 4716687"/>
              <a:gd name="connsiteY1" fmla="*/ 3556 h 2141543"/>
              <a:gd name="connsiteX2" fmla="*/ 4709201 w 4716687"/>
              <a:gd name="connsiteY2" fmla="*/ 296805 h 2141543"/>
              <a:gd name="connsiteX3" fmla="*/ 2806741 w 4716687"/>
              <a:gd name="connsiteY3" fmla="*/ 289185 h 2141543"/>
              <a:gd name="connsiteX4" fmla="*/ 2815243 w 4716687"/>
              <a:gd name="connsiteY4" fmla="*/ 2141543 h 2141543"/>
              <a:gd name="connsiteX5" fmla="*/ 0 w 4716687"/>
              <a:gd name="connsiteY5" fmla="*/ 2141543 h 2141543"/>
              <a:gd name="connsiteX6" fmla="*/ 0 w 4716687"/>
              <a:gd name="connsiteY6" fmla="*/ 0 h 2141543"/>
              <a:gd name="connsiteX0" fmla="*/ 0 w 4719651"/>
              <a:gd name="connsiteY0" fmla="*/ 0 h 2141543"/>
              <a:gd name="connsiteX1" fmla="*/ 4716687 w 4719651"/>
              <a:gd name="connsiteY1" fmla="*/ 3556 h 2141543"/>
              <a:gd name="connsiteX2" fmla="*/ 4719361 w 4719651"/>
              <a:gd name="connsiteY2" fmla="*/ 296805 h 2141543"/>
              <a:gd name="connsiteX3" fmla="*/ 2806741 w 4719651"/>
              <a:gd name="connsiteY3" fmla="*/ 289185 h 2141543"/>
              <a:gd name="connsiteX4" fmla="*/ 2815243 w 4719651"/>
              <a:gd name="connsiteY4" fmla="*/ 2141543 h 2141543"/>
              <a:gd name="connsiteX5" fmla="*/ 0 w 4719651"/>
              <a:gd name="connsiteY5" fmla="*/ 2141543 h 2141543"/>
              <a:gd name="connsiteX6" fmla="*/ 0 w 4719651"/>
              <a:gd name="connsiteY6" fmla="*/ 0 h 2141543"/>
              <a:gd name="connsiteX0" fmla="*/ 0 w 4716687"/>
              <a:gd name="connsiteY0" fmla="*/ 0 h 2141543"/>
              <a:gd name="connsiteX1" fmla="*/ 4716687 w 4716687"/>
              <a:gd name="connsiteY1" fmla="*/ 3556 h 2141543"/>
              <a:gd name="connsiteX2" fmla="*/ 4711741 w 4716687"/>
              <a:gd name="connsiteY2" fmla="*/ 296805 h 2141543"/>
              <a:gd name="connsiteX3" fmla="*/ 2806741 w 4716687"/>
              <a:gd name="connsiteY3" fmla="*/ 289185 h 2141543"/>
              <a:gd name="connsiteX4" fmla="*/ 2815243 w 4716687"/>
              <a:gd name="connsiteY4" fmla="*/ 2141543 h 2141543"/>
              <a:gd name="connsiteX5" fmla="*/ 0 w 4716687"/>
              <a:gd name="connsiteY5" fmla="*/ 2141543 h 2141543"/>
              <a:gd name="connsiteX6" fmla="*/ 0 w 4716687"/>
              <a:gd name="connsiteY6" fmla="*/ 0 h 2141543"/>
              <a:gd name="connsiteX0" fmla="*/ 0 w 4717282"/>
              <a:gd name="connsiteY0" fmla="*/ 0 h 2141543"/>
              <a:gd name="connsiteX1" fmla="*/ 4716687 w 4717282"/>
              <a:gd name="connsiteY1" fmla="*/ 3556 h 2141543"/>
              <a:gd name="connsiteX2" fmla="*/ 4716821 w 4717282"/>
              <a:gd name="connsiteY2" fmla="*/ 294265 h 2141543"/>
              <a:gd name="connsiteX3" fmla="*/ 2806741 w 4717282"/>
              <a:gd name="connsiteY3" fmla="*/ 289185 h 2141543"/>
              <a:gd name="connsiteX4" fmla="*/ 2815243 w 4717282"/>
              <a:gd name="connsiteY4" fmla="*/ 2141543 h 2141543"/>
              <a:gd name="connsiteX5" fmla="*/ 0 w 4717282"/>
              <a:gd name="connsiteY5" fmla="*/ 2141543 h 2141543"/>
              <a:gd name="connsiteX6" fmla="*/ 0 w 4717282"/>
              <a:gd name="connsiteY6" fmla="*/ 0 h 2141543"/>
              <a:gd name="connsiteX0" fmla="*/ 0 w 4717282"/>
              <a:gd name="connsiteY0" fmla="*/ 0 h 2141543"/>
              <a:gd name="connsiteX1" fmla="*/ 4716687 w 4717282"/>
              <a:gd name="connsiteY1" fmla="*/ 3556 h 2141543"/>
              <a:gd name="connsiteX2" fmla="*/ 4716821 w 4717282"/>
              <a:gd name="connsiteY2" fmla="*/ 294265 h 2141543"/>
              <a:gd name="connsiteX3" fmla="*/ 2816901 w 4717282"/>
              <a:gd name="connsiteY3" fmla="*/ 314585 h 2141543"/>
              <a:gd name="connsiteX4" fmla="*/ 2815243 w 4717282"/>
              <a:gd name="connsiteY4" fmla="*/ 2141543 h 2141543"/>
              <a:gd name="connsiteX5" fmla="*/ 0 w 4717282"/>
              <a:gd name="connsiteY5" fmla="*/ 2141543 h 2141543"/>
              <a:gd name="connsiteX6" fmla="*/ 0 w 4717282"/>
              <a:gd name="connsiteY6" fmla="*/ 0 h 2141543"/>
              <a:gd name="connsiteX0" fmla="*/ 0 w 4717282"/>
              <a:gd name="connsiteY0" fmla="*/ 0 h 2141543"/>
              <a:gd name="connsiteX1" fmla="*/ 4716687 w 4717282"/>
              <a:gd name="connsiteY1" fmla="*/ 3556 h 2141543"/>
              <a:gd name="connsiteX2" fmla="*/ 4716821 w 4717282"/>
              <a:gd name="connsiteY2" fmla="*/ 319665 h 2141543"/>
              <a:gd name="connsiteX3" fmla="*/ 2816901 w 4717282"/>
              <a:gd name="connsiteY3" fmla="*/ 314585 h 2141543"/>
              <a:gd name="connsiteX4" fmla="*/ 2815243 w 4717282"/>
              <a:gd name="connsiteY4" fmla="*/ 2141543 h 2141543"/>
              <a:gd name="connsiteX5" fmla="*/ 0 w 4717282"/>
              <a:gd name="connsiteY5" fmla="*/ 2141543 h 2141543"/>
              <a:gd name="connsiteX6" fmla="*/ 0 w 4717282"/>
              <a:gd name="connsiteY6" fmla="*/ 0 h 214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7282" h="2141543">
                <a:moveTo>
                  <a:pt x="0" y="0"/>
                </a:moveTo>
                <a:lnTo>
                  <a:pt x="4716687" y="3556"/>
                </a:lnTo>
                <a:cubicBezTo>
                  <a:pt x="4715038" y="100459"/>
                  <a:pt x="4718470" y="222762"/>
                  <a:pt x="4716821" y="319665"/>
                </a:cubicBezTo>
                <a:lnTo>
                  <a:pt x="2816901" y="314585"/>
                </a:lnTo>
                <a:cubicBezTo>
                  <a:pt x="2816348" y="923571"/>
                  <a:pt x="2815796" y="1532557"/>
                  <a:pt x="2815243" y="2141543"/>
                </a:cubicBezTo>
                <a:lnTo>
                  <a:pt x="0" y="214154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D41AEA5-DE45-AB2C-6F2A-96BDB861A43C}"/>
              </a:ext>
            </a:extLst>
          </p:cNvPr>
          <p:cNvSpPr/>
          <p:nvPr/>
        </p:nvSpPr>
        <p:spPr>
          <a:xfrm>
            <a:off x="5201182" y="3694514"/>
            <a:ext cx="619889" cy="317743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줌 인</a:t>
            </a:r>
            <a:r>
              <a:rPr lang="en-US" altLang="ko-KR" sz="700" dirty="0"/>
              <a:t>/</a:t>
            </a:r>
            <a:r>
              <a:rPr lang="ko-KR" altLang="en-US" sz="700" dirty="0"/>
              <a:t>아웃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A98F56C-F441-5DE5-1AD3-98ECEB0B3E73}"/>
              </a:ext>
            </a:extLst>
          </p:cNvPr>
          <p:cNvSpPr/>
          <p:nvPr/>
        </p:nvSpPr>
        <p:spPr>
          <a:xfrm>
            <a:off x="3237352" y="3325559"/>
            <a:ext cx="558673" cy="2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064F0564-C503-6311-FB0C-AB235CE49476}"/>
              </a:ext>
            </a:extLst>
          </p:cNvPr>
          <p:cNvSpPr/>
          <p:nvPr/>
        </p:nvSpPr>
        <p:spPr>
          <a:xfrm>
            <a:off x="3647042" y="5253579"/>
            <a:ext cx="747301" cy="288205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적용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064F0564-C503-6311-FB0C-AB235CE49476}"/>
              </a:ext>
            </a:extLst>
          </p:cNvPr>
          <p:cNvSpPr/>
          <p:nvPr/>
        </p:nvSpPr>
        <p:spPr>
          <a:xfrm>
            <a:off x="5285463" y="5257645"/>
            <a:ext cx="747301" cy="288205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DA98F56C-F441-5DE5-1AD3-98ECEB0B3E73}"/>
              </a:ext>
            </a:extLst>
          </p:cNvPr>
          <p:cNvSpPr/>
          <p:nvPr/>
        </p:nvSpPr>
        <p:spPr>
          <a:xfrm>
            <a:off x="3233184" y="3028364"/>
            <a:ext cx="558673" cy="2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R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DA98F56C-F441-5DE5-1AD3-98ECEB0B3E73}"/>
              </a:ext>
            </a:extLst>
          </p:cNvPr>
          <p:cNvSpPr/>
          <p:nvPr/>
        </p:nvSpPr>
        <p:spPr>
          <a:xfrm>
            <a:off x="3236297" y="3627000"/>
            <a:ext cx="558673" cy="2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A98F56C-F441-5DE5-1AD3-98ECEB0B3E73}"/>
              </a:ext>
            </a:extLst>
          </p:cNvPr>
          <p:cNvSpPr/>
          <p:nvPr/>
        </p:nvSpPr>
        <p:spPr>
          <a:xfrm>
            <a:off x="3238016" y="3928441"/>
            <a:ext cx="558673" cy="2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A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98F56C-F441-5DE5-1AD3-98ECEB0B3E73}"/>
              </a:ext>
            </a:extLst>
          </p:cNvPr>
          <p:cNvSpPr/>
          <p:nvPr/>
        </p:nvSpPr>
        <p:spPr>
          <a:xfrm>
            <a:off x="3238016" y="4229881"/>
            <a:ext cx="558673" cy="2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DA98F56C-F441-5DE5-1AD3-98ECEB0B3E73}"/>
              </a:ext>
            </a:extLst>
          </p:cNvPr>
          <p:cNvSpPr/>
          <p:nvPr/>
        </p:nvSpPr>
        <p:spPr>
          <a:xfrm>
            <a:off x="3236297" y="4531318"/>
            <a:ext cx="558673" cy="2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D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DA98F56C-F441-5DE5-1AD3-98ECEB0B3E73}"/>
              </a:ext>
            </a:extLst>
          </p:cNvPr>
          <p:cNvSpPr/>
          <p:nvPr/>
        </p:nvSpPr>
        <p:spPr>
          <a:xfrm>
            <a:off x="3242167" y="4838684"/>
            <a:ext cx="558674" cy="207135"/>
          </a:xfrm>
          <a:prstGeom prst="rect">
            <a:avLst/>
          </a:prstGeom>
          <a:solidFill>
            <a:schemeClr val="bg2">
              <a:lumMod val="90000"/>
            </a:schemeClr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Tap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9F821DA-B7D6-5CCC-767C-3FE2D803425F}"/>
              </a:ext>
            </a:extLst>
          </p:cNvPr>
          <p:cNvSpPr/>
          <p:nvPr/>
        </p:nvSpPr>
        <p:spPr>
          <a:xfrm>
            <a:off x="1548085" y="3026832"/>
            <a:ext cx="1448511" cy="216000"/>
          </a:xfrm>
          <a:prstGeom prst="rect">
            <a:avLst/>
          </a:prstGeom>
          <a:solidFill>
            <a:schemeClr val="tx1"/>
          </a:solidFill>
          <a:ln>
            <a:solidFill>
              <a:srgbClr val="5B9BD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밤</a:t>
            </a:r>
            <a:r>
              <a:rPr lang="en-US" altLang="ko-KR" sz="900" dirty="0"/>
              <a:t>/</a:t>
            </a:r>
            <a:r>
              <a:rPr lang="ko-KR" altLang="en-US" sz="900" dirty="0"/>
              <a:t>낮 능력 변경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C703D3A-67B0-0CD6-EDED-3651B9BC4E38}"/>
              </a:ext>
            </a:extLst>
          </p:cNvPr>
          <p:cNvSpPr/>
          <p:nvPr/>
        </p:nvSpPr>
        <p:spPr>
          <a:xfrm>
            <a:off x="1548085" y="3325559"/>
            <a:ext cx="1448511" cy="216000"/>
          </a:xfrm>
          <a:prstGeom prst="rect">
            <a:avLst/>
          </a:prstGeom>
          <a:solidFill>
            <a:schemeClr val="tx1"/>
          </a:solidFill>
          <a:ln>
            <a:solidFill>
              <a:srgbClr val="5B9BD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상호작용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B86EF0E-FD7F-656C-512C-E2CA7BEC5B49}"/>
              </a:ext>
            </a:extLst>
          </p:cNvPr>
          <p:cNvSpPr/>
          <p:nvPr/>
        </p:nvSpPr>
        <p:spPr>
          <a:xfrm>
            <a:off x="1548085" y="3631330"/>
            <a:ext cx="1448511" cy="216000"/>
          </a:xfrm>
          <a:prstGeom prst="rect">
            <a:avLst/>
          </a:prstGeom>
          <a:solidFill>
            <a:schemeClr val="tx1"/>
          </a:solidFill>
          <a:ln>
            <a:solidFill>
              <a:srgbClr val="5B9BD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위로 이동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9BD27317-D2D2-DF21-5F8B-CBB4AF9B1CFC}"/>
              </a:ext>
            </a:extLst>
          </p:cNvPr>
          <p:cNvSpPr/>
          <p:nvPr/>
        </p:nvSpPr>
        <p:spPr>
          <a:xfrm>
            <a:off x="1548085" y="3936720"/>
            <a:ext cx="1448511" cy="216000"/>
          </a:xfrm>
          <a:prstGeom prst="rect">
            <a:avLst/>
          </a:prstGeom>
          <a:solidFill>
            <a:schemeClr val="tx1"/>
          </a:solidFill>
          <a:ln>
            <a:solidFill>
              <a:srgbClr val="5B9BD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왼쪽으로 이동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9E870EFA-7B9E-BC95-649A-E423E4C92ECD}"/>
              </a:ext>
            </a:extLst>
          </p:cNvPr>
          <p:cNvSpPr/>
          <p:nvPr/>
        </p:nvSpPr>
        <p:spPr>
          <a:xfrm>
            <a:off x="1548085" y="4245957"/>
            <a:ext cx="1448511" cy="216000"/>
          </a:xfrm>
          <a:prstGeom prst="rect">
            <a:avLst/>
          </a:prstGeom>
          <a:solidFill>
            <a:schemeClr val="tx1"/>
          </a:solidFill>
          <a:ln>
            <a:solidFill>
              <a:srgbClr val="5B9BD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아래로 이동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560206A5-801E-D644-BAFC-CE3FE43592C9}"/>
              </a:ext>
            </a:extLst>
          </p:cNvPr>
          <p:cNvSpPr/>
          <p:nvPr/>
        </p:nvSpPr>
        <p:spPr>
          <a:xfrm>
            <a:off x="1548085" y="4836760"/>
            <a:ext cx="1448512" cy="216000"/>
          </a:xfrm>
          <a:prstGeom prst="rect">
            <a:avLst/>
          </a:prstGeom>
          <a:solidFill>
            <a:schemeClr val="tx1"/>
          </a:solidFill>
          <a:ln>
            <a:solidFill>
              <a:srgbClr val="5B9BD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인벤토리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BB7350A5-8C4A-75FE-582C-4EB130490C93}"/>
              </a:ext>
            </a:extLst>
          </p:cNvPr>
          <p:cNvSpPr/>
          <p:nvPr/>
        </p:nvSpPr>
        <p:spPr>
          <a:xfrm>
            <a:off x="1548085" y="4531318"/>
            <a:ext cx="1448511" cy="216000"/>
          </a:xfrm>
          <a:prstGeom prst="rect">
            <a:avLst/>
          </a:prstGeom>
          <a:solidFill>
            <a:schemeClr val="tx1"/>
          </a:solidFill>
          <a:ln>
            <a:solidFill>
              <a:srgbClr val="5B9BD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오른쪽으로 이동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69578" y="3489532"/>
            <a:ext cx="204953" cy="1015663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키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보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bg1"/>
                </a:solidFill>
              </a:rPr>
              <a:t>드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설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정</a:t>
            </a:r>
          </a:p>
        </p:txBody>
      </p:sp>
      <p:pic>
        <p:nvPicPr>
          <p:cNvPr id="37" name="Picture 6" descr="포함된 이미지: Gregor Cresnar이(가) 제작한 설정개의 무료 벡터 아이콘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53" y="2390347"/>
            <a:ext cx="233045" cy="2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직선 연결선 37"/>
          <p:cNvCxnSpPr>
            <a:stCxn id="37" idx="2"/>
          </p:cNvCxnSpPr>
          <p:nvPr/>
        </p:nvCxnSpPr>
        <p:spPr>
          <a:xfrm flipH="1">
            <a:off x="1057575" y="2623392"/>
            <a:ext cx="1" cy="1514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1174098" y="2500051"/>
            <a:ext cx="1693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6" descr="포함된 이미지: Gregor Cresnar이(가) 제작한 설정개의 무료 벡터 아이콘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65886" y="5320496"/>
            <a:ext cx="233045" cy="2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직선 연결선 40"/>
          <p:cNvCxnSpPr>
            <a:stCxn id="40" idx="2"/>
          </p:cNvCxnSpPr>
          <p:nvPr/>
        </p:nvCxnSpPr>
        <p:spPr>
          <a:xfrm flipV="1">
            <a:off x="1082409" y="5192477"/>
            <a:ext cx="0" cy="1280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40" idx="3"/>
          </p:cNvCxnSpPr>
          <p:nvPr/>
        </p:nvCxnSpPr>
        <p:spPr>
          <a:xfrm>
            <a:off x="1198931" y="5437018"/>
            <a:ext cx="1081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510607" y="3394406"/>
            <a:ext cx="1102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마우스 키 설정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560206A5-801E-D644-BAFC-CE3FE43592C9}"/>
              </a:ext>
            </a:extLst>
          </p:cNvPr>
          <p:cNvSpPr/>
          <p:nvPr/>
        </p:nvSpPr>
        <p:spPr>
          <a:xfrm>
            <a:off x="4050941" y="3021752"/>
            <a:ext cx="1223527" cy="216000"/>
          </a:xfrm>
          <a:prstGeom prst="rect">
            <a:avLst/>
          </a:prstGeom>
          <a:solidFill>
            <a:schemeClr val="tx1"/>
          </a:solidFill>
          <a:ln>
            <a:solidFill>
              <a:srgbClr val="5B9BD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화면 고정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DA98F56C-F441-5DE5-1AD3-98ECEB0B3E73}"/>
              </a:ext>
            </a:extLst>
          </p:cNvPr>
          <p:cNvSpPr/>
          <p:nvPr/>
        </p:nvSpPr>
        <p:spPr>
          <a:xfrm>
            <a:off x="5348659" y="3021752"/>
            <a:ext cx="558674" cy="207135"/>
          </a:xfrm>
          <a:prstGeom prst="rect">
            <a:avLst/>
          </a:prstGeom>
          <a:solidFill>
            <a:schemeClr val="bg2">
              <a:lumMod val="90000"/>
            </a:schemeClr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Alt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948649" y="1711849"/>
            <a:ext cx="3400010" cy="301437"/>
          </a:xfrm>
          <a:prstGeom prst="rect">
            <a:avLst/>
          </a:prstGeom>
          <a:solidFill>
            <a:schemeClr val="bg1">
              <a:lumMod val="95000"/>
            </a:schemeClr>
          </a:solidFill>
          <a:ln cmpd="tri">
            <a:solidFill>
              <a:srgbClr val="6752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플레이 시 출현 될 설정</a:t>
            </a:r>
            <a:r>
              <a:rPr lang="en-US" altLang="ko-KR" sz="1600" dirty="0">
                <a:solidFill>
                  <a:schemeClr val="tx1"/>
                </a:solidFill>
              </a:rPr>
              <a:t>UI </a:t>
            </a:r>
            <a:r>
              <a:rPr lang="ko-KR" altLang="en-US" sz="1600" dirty="0">
                <a:solidFill>
                  <a:schemeClr val="tx1"/>
                </a:solidFill>
              </a:rPr>
              <a:t>예시 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6751320" y="1429222"/>
            <a:ext cx="0" cy="4817769"/>
          </a:xfrm>
          <a:prstGeom prst="line">
            <a:avLst/>
          </a:prstGeom>
          <a:ln>
            <a:solidFill>
              <a:srgbClr val="67524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7068605" y="2353735"/>
            <a:ext cx="4320000" cy="3240000"/>
          </a:xfrm>
          <a:prstGeom prst="rect">
            <a:avLst/>
          </a:prstGeom>
          <a:noFill/>
          <a:ln>
            <a:solidFill>
              <a:srgbClr val="6752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1920 * 1080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436823" y="1711848"/>
            <a:ext cx="3400010" cy="301437"/>
          </a:xfrm>
          <a:prstGeom prst="rect">
            <a:avLst/>
          </a:prstGeom>
          <a:solidFill>
            <a:schemeClr val="bg1">
              <a:lumMod val="95000"/>
            </a:schemeClr>
          </a:solidFill>
          <a:ln cmpd="tri">
            <a:solidFill>
              <a:srgbClr val="6752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플레이 배경 과 </a:t>
            </a:r>
            <a:r>
              <a:rPr lang="en-US" altLang="ko-KR" sz="1600" dirty="0">
                <a:solidFill>
                  <a:schemeClr val="tx1"/>
                </a:solidFill>
              </a:rPr>
              <a:t>UI </a:t>
            </a:r>
            <a:r>
              <a:rPr lang="ko-KR" altLang="en-US" sz="1600" dirty="0">
                <a:solidFill>
                  <a:schemeClr val="tx1"/>
                </a:solidFill>
              </a:rPr>
              <a:t>비율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235999" y="2878732"/>
            <a:ext cx="3934853" cy="22400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[1.85 : 1] </a:t>
            </a:r>
            <a:r>
              <a:rPr lang="ko-KR" altLang="en-US" dirty="0" smtClean="0">
                <a:solidFill>
                  <a:schemeClr val="tx1"/>
                </a:solidFill>
              </a:rPr>
              <a:t>화면 비 </a:t>
            </a:r>
            <a:r>
              <a:rPr lang="ko-KR" altLang="en-US" dirty="0">
                <a:solidFill>
                  <a:schemeClr val="tx1"/>
                </a:solidFill>
              </a:rPr>
              <a:t>예상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이미 제작 된 형태로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2721" y="983110"/>
            <a:ext cx="1959619" cy="4426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ysClr val="windowText" lastClr="000000"/>
                </a:solidFill>
              </a:rPr>
              <a:t>환경설정</a:t>
            </a:r>
            <a:r>
              <a:rPr lang="ko-KR" altLang="en-US" sz="2000" b="1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sz="2000" b="1" dirty="0" smtClean="0">
                <a:solidFill>
                  <a:sysClr val="windowText" lastClr="000000"/>
                </a:solidFill>
              </a:rPr>
              <a:t>UI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31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8334" y="1106958"/>
            <a:ext cx="1959619" cy="4426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UI </a:t>
            </a:r>
            <a:r>
              <a:rPr lang="ko-KR" altLang="en-US" sz="2000" b="1" dirty="0" smtClean="0">
                <a:solidFill>
                  <a:sysClr val="windowText" lastClr="000000"/>
                </a:solidFill>
              </a:rPr>
              <a:t>환경 설정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xmlns="" id="{DE0C4506-169C-F27F-8750-780ED377D0B7}"/>
              </a:ext>
            </a:extLst>
          </p:cNvPr>
          <p:cNvSpPr/>
          <p:nvPr/>
        </p:nvSpPr>
        <p:spPr>
          <a:xfrm>
            <a:off x="648841" y="5156770"/>
            <a:ext cx="2756336" cy="439490"/>
          </a:xfrm>
          <a:prstGeom prst="roundRect">
            <a:avLst>
              <a:gd name="adj" fmla="val 27282"/>
            </a:avLst>
          </a:pr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771F630D-8F4F-9AFE-D51F-CE64CE15890C}"/>
              </a:ext>
            </a:extLst>
          </p:cNvPr>
          <p:cNvCxnSpPr>
            <a:cxnSpLocks/>
          </p:cNvCxnSpPr>
          <p:nvPr/>
        </p:nvCxnSpPr>
        <p:spPr>
          <a:xfrm>
            <a:off x="3405177" y="5406361"/>
            <a:ext cx="518390" cy="22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모서리가 접힌 도형 40">
            <a:extLst>
              <a:ext uri="{FF2B5EF4-FFF2-40B4-BE49-F238E27FC236}">
                <a16:creationId xmlns:a16="http://schemas.microsoft.com/office/drawing/2014/main" xmlns="" id="{BBD95420-C8BE-5260-9B95-7615962FFEF6}"/>
              </a:ext>
            </a:extLst>
          </p:cNvPr>
          <p:cNvSpPr/>
          <p:nvPr/>
        </p:nvSpPr>
        <p:spPr>
          <a:xfrm>
            <a:off x="3923568" y="5045710"/>
            <a:ext cx="3630436" cy="780870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6752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468000" rIns="180000" rtlCol="0" anchor="ctr" anchorCtr="0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변경할 키를 입력해주세요</a:t>
            </a:r>
            <a:r>
              <a:rPr lang="en-US" altLang="ko-KR" sz="1100" dirty="0">
                <a:solidFill>
                  <a:schemeClr val="tx1"/>
                </a:solidFill>
              </a:rPr>
              <a:t>“ </a:t>
            </a:r>
            <a:r>
              <a:rPr lang="ko-KR" altLang="en-US" sz="1100" dirty="0">
                <a:solidFill>
                  <a:schemeClr val="tx1"/>
                </a:solidFill>
              </a:rPr>
              <a:t>띄운 후 키 </a:t>
            </a:r>
            <a:r>
              <a:rPr lang="ko-KR" altLang="en-US" sz="1100" dirty="0" smtClean="0">
                <a:solidFill>
                  <a:schemeClr val="tx1"/>
                </a:solidFill>
              </a:rPr>
              <a:t>입력 시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입력 받은 </a:t>
            </a:r>
            <a:r>
              <a:rPr lang="ko-KR" altLang="en-US" sz="1100" dirty="0">
                <a:solidFill>
                  <a:schemeClr val="tx1"/>
                </a:solidFill>
              </a:rPr>
              <a:t>키로 변경 후 현재 키 표시도 변경</a:t>
            </a:r>
          </a:p>
        </p:txBody>
      </p:sp>
      <p:sp>
        <p:nvSpPr>
          <p:cNvPr id="42" name="순서도: 대체 처리 41">
            <a:extLst>
              <a:ext uri="{FF2B5EF4-FFF2-40B4-BE49-F238E27FC236}">
                <a16:creationId xmlns:a16="http://schemas.microsoft.com/office/drawing/2014/main" xmlns="" id="{5704B067-5435-19DF-C441-B8A6E4D6A941}"/>
              </a:ext>
            </a:extLst>
          </p:cNvPr>
          <p:cNvSpPr/>
          <p:nvPr/>
        </p:nvSpPr>
        <p:spPr>
          <a:xfrm>
            <a:off x="5232822" y="6024929"/>
            <a:ext cx="514932" cy="378114"/>
          </a:xfrm>
          <a:prstGeom prst="flowChartAlternateProcess">
            <a:avLst/>
          </a:pr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Q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85CE198F-A105-8B4B-8F23-B7D2B3924B0E}"/>
              </a:ext>
            </a:extLst>
          </p:cNvPr>
          <p:cNvCxnSpPr>
            <a:cxnSpLocks/>
          </p:cNvCxnSpPr>
          <p:nvPr/>
        </p:nvCxnSpPr>
        <p:spPr>
          <a:xfrm>
            <a:off x="5747754" y="6213986"/>
            <a:ext cx="51493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순서도: 대체 처리 43">
            <a:extLst>
              <a:ext uri="{FF2B5EF4-FFF2-40B4-BE49-F238E27FC236}">
                <a16:creationId xmlns:a16="http://schemas.microsoft.com/office/drawing/2014/main" xmlns="" id="{596AAD06-D56A-49EC-5BBA-1430B21F7C85}"/>
              </a:ext>
            </a:extLst>
          </p:cNvPr>
          <p:cNvSpPr/>
          <p:nvPr/>
        </p:nvSpPr>
        <p:spPr>
          <a:xfrm>
            <a:off x="6262686" y="6024929"/>
            <a:ext cx="514932" cy="378114"/>
          </a:xfrm>
          <a:prstGeom prst="flowChartAlternateProcess">
            <a:avLst/>
          </a:pr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오각형 44">
            <a:extLst>
              <a:ext uri="{FF2B5EF4-FFF2-40B4-BE49-F238E27FC236}">
                <a16:creationId xmlns:a16="http://schemas.microsoft.com/office/drawing/2014/main" xmlns="" id="{021D677F-6CA2-907C-B5FF-97AF0F4F17D5}"/>
              </a:ext>
            </a:extLst>
          </p:cNvPr>
          <p:cNvSpPr/>
          <p:nvPr/>
        </p:nvSpPr>
        <p:spPr>
          <a:xfrm>
            <a:off x="603807" y="6024929"/>
            <a:ext cx="4428617" cy="406400"/>
          </a:xfrm>
          <a:prstGeom prst="homePlate">
            <a:avLst>
              <a:gd name="adj" fmla="val 683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인 게임 </a:t>
            </a:r>
            <a:r>
              <a:rPr lang="ko-KR" altLang="en-US" sz="1400" dirty="0">
                <a:solidFill>
                  <a:schemeClr val="tx1"/>
                </a:solidFill>
              </a:rPr>
              <a:t>화면에서 표시되는 키는 인게임에서도 변경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777416" y="1536554"/>
            <a:ext cx="5153604" cy="3414628"/>
            <a:chOff x="4028098" y="1366301"/>
            <a:chExt cx="5425744" cy="3414628"/>
          </a:xfrm>
        </p:grpSpPr>
        <p:pic>
          <p:nvPicPr>
            <p:cNvPr id="46" name="Picture 4" descr="빛과 그림자를 넘나드는 환상세계. 아이리스.폴 리뷰 : 네이버 포스트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4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34" b="11704"/>
            <a:stretch/>
          </p:blipFill>
          <p:spPr bwMode="auto">
            <a:xfrm>
              <a:off x="4028098" y="1366301"/>
              <a:ext cx="5425744" cy="3414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8D84F9B9-A8CA-E7B1-DC8B-7999D7956BFC}"/>
                </a:ext>
              </a:extLst>
            </p:cNvPr>
            <p:cNvSpPr/>
            <p:nvPr/>
          </p:nvSpPr>
          <p:spPr>
            <a:xfrm>
              <a:off x="4113814" y="1456734"/>
              <a:ext cx="5220310" cy="3233763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2225">
              <a:solidFill>
                <a:srgbClr val="6752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1432CA28-2272-6CF3-3D1A-88AFCE2D110C}"/>
                </a:ext>
              </a:extLst>
            </p:cNvPr>
            <p:cNvSpPr/>
            <p:nvPr/>
          </p:nvSpPr>
          <p:spPr>
            <a:xfrm>
              <a:off x="4311334" y="1725384"/>
              <a:ext cx="1393120" cy="277254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effectLst>
                    <a:glow rad="38100">
                      <a:srgbClr val="5B9BD5">
                        <a:alpha val="80000"/>
                      </a:srgbClr>
                    </a:glow>
                  </a:effectLst>
                </a:rPr>
                <a:t>키 변경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1432CA28-2272-6CF3-3D1A-88AFCE2D110C}"/>
                </a:ext>
              </a:extLst>
            </p:cNvPr>
            <p:cNvSpPr/>
            <p:nvPr/>
          </p:nvSpPr>
          <p:spPr>
            <a:xfrm>
              <a:off x="6050126" y="1724965"/>
              <a:ext cx="1393120" cy="277254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5B9BD5">
                  <a:alpha val="50000"/>
                </a:srgb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>
                      <a:alpha val="49000"/>
                    </a:schemeClr>
                  </a:solidFill>
                </a:rPr>
                <a:t>사운드 조정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1432CA28-2272-6CF3-3D1A-88AFCE2D110C}"/>
                </a:ext>
              </a:extLst>
            </p:cNvPr>
            <p:cNvSpPr/>
            <p:nvPr/>
          </p:nvSpPr>
          <p:spPr>
            <a:xfrm>
              <a:off x="7788918" y="1727991"/>
              <a:ext cx="1393120" cy="277254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5B9BD5">
                  <a:alpha val="50000"/>
                </a:srgb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>
                      <a:alpha val="49000"/>
                    </a:schemeClr>
                  </a:solidFill>
                </a:rPr>
                <a:t>제작진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="" xmlns:a16="http://schemas.microsoft.com/office/drawing/2014/main" id="{8D84F9B9-A8CA-E7B1-DC8B-7999D7956BFC}"/>
                </a:ext>
              </a:extLst>
            </p:cNvPr>
            <p:cNvSpPr/>
            <p:nvPr/>
          </p:nvSpPr>
          <p:spPr>
            <a:xfrm>
              <a:off x="4311334" y="2000354"/>
              <a:ext cx="4870704" cy="228085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72C8F2B1-162B-192F-9AFC-679F5FD98577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flipH="1" flipV="1">
              <a:off x="7618750" y="3315018"/>
              <a:ext cx="553922" cy="38148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4" name="곱셈 기호 53"/>
            <p:cNvSpPr/>
            <p:nvPr/>
          </p:nvSpPr>
          <p:spPr>
            <a:xfrm>
              <a:off x="9176894" y="1468964"/>
              <a:ext cx="240601" cy="239640"/>
            </a:xfrm>
            <a:prstGeom prst="mathMultiply">
              <a:avLst>
                <a:gd name="adj1" fmla="val 441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064F0564-C503-6311-FB0C-AB235CE49476}"/>
                </a:ext>
              </a:extLst>
            </p:cNvPr>
            <p:cNvSpPr/>
            <p:nvPr/>
          </p:nvSpPr>
          <p:spPr>
            <a:xfrm>
              <a:off x="7623164" y="4342312"/>
              <a:ext cx="747301" cy="288205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확인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274934" y="2421687"/>
              <a:ext cx="1829530" cy="178076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7576772" y="3145802"/>
              <a:ext cx="1146689" cy="1146689"/>
              <a:chOff x="4840384" y="3897471"/>
              <a:chExt cx="1146689" cy="1146689"/>
            </a:xfrm>
          </p:grpSpPr>
          <p:pic>
            <p:nvPicPr>
              <p:cNvPr id="58" name="그림 57">
                <a:extLst>
                  <a:ext uri="{FF2B5EF4-FFF2-40B4-BE49-F238E27FC236}">
                    <a16:creationId xmlns="" xmlns:a16="http://schemas.microsoft.com/office/drawing/2014/main" id="{2F7B1EFE-12F5-F61F-5792-640E26B48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1406" y1="30312" x2="51406" y2="30312"/>
                            <a14:foregroundMark x1="59219" y1="26719" x2="59219" y2="26719"/>
                            <a14:foregroundMark x1="67813" y1="26719" x2="67813" y2="26719"/>
                          </a14:backgroundRemoval>
                        </a14:imgEffect>
                        <a14:imgEffect>
                          <a14:brightnessContrast bright="32000" contrast="-1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840384" y="3897471"/>
                <a:ext cx="1146689" cy="1146689"/>
              </a:xfrm>
              <a:prstGeom prst="rect">
                <a:avLst/>
              </a:prstGeom>
              <a:ln w="6350">
                <a:noFill/>
              </a:ln>
            </p:spPr>
          </p:pic>
          <p:sp>
            <p:nvSpPr>
              <p:cNvPr id="59" name="직사각형 37">
                <a:extLst>
                  <a:ext uri="{FF2B5EF4-FFF2-40B4-BE49-F238E27FC236}">
                    <a16:creationId xmlns="" xmlns:a16="http://schemas.microsoft.com/office/drawing/2014/main" id="{84A4B8E3-4D04-07F4-07D4-5C34602532DB}"/>
                  </a:ext>
                </a:extLst>
              </p:cNvPr>
              <p:cNvSpPr/>
              <p:nvPr/>
            </p:nvSpPr>
            <p:spPr>
              <a:xfrm>
                <a:off x="5251212" y="4153091"/>
                <a:ext cx="192145" cy="298888"/>
              </a:xfrm>
              <a:custGeom>
                <a:avLst/>
                <a:gdLst>
                  <a:gd name="connsiteX0" fmla="*/ 0 w 295562"/>
                  <a:gd name="connsiteY0" fmla="*/ 0 h 486851"/>
                  <a:gd name="connsiteX1" fmla="*/ 295562 w 295562"/>
                  <a:gd name="connsiteY1" fmla="*/ 0 h 486851"/>
                  <a:gd name="connsiteX2" fmla="*/ 295562 w 295562"/>
                  <a:gd name="connsiteY2" fmla="*/ 486851 h 486851"/>
                  <a:gd name="connsiteX3" fmla="*/ 0 w 295562"/>
                  <a:gd name="connsiteY3" fmla="*/ 486851 h 486851"/>
                  <a:gd name="connsiteX4" fmla="*/ 0 w 295562"/>
                  <a:gd name="connsiteY4" fmla="*/ 0 h 486851"/>
                  <a:gd name="connsiteX0" fmla="*/ 0 w 295562"/>
                  <a:gd name="connsiteY0" fmla="*/ 0 h 490661"/>
                  <a:gd name="connsiteX1" fmla="*/ 295562 w 295562"/>
                  <a:gd name="connsiteY1" fmla="*/ 0 h 490661"/>
                  <a:gd name="connsiteX2" fmla="*/ 295562 w 295562"/>
                  <a:gd name="connsiteY2" fmla="*/ 486851 h 490661"/>
                  <a:gd name="connsiteX3" fmla="*/ 17145 w 295562"/>
                  <a:gd name="connsiteY3" fmla="*/ 490661 h 490661"/>
                  <a:gd name="connsiteX4" fmla="*/ 0 w 295562"/>
                  <a:gd name="connsiteY4" fmla="*/ 0 h 490661"/>
                  <a:gd name="connsiteX0" fmla="*/ 186690 w 278417"/>
                  <a:gd name="connsiteY0" fmla="*/ 192405 h 490661"/>
                  <a:gd name="connsiteX1" fmla="*/ 278417 w 278417"/>
                  <a:gd name="connsiteY1" fmla="*/ 0 h 490661"/>
                  <a:gd name="connsiteX2" fmla="*/ 278417 w 278417"/>
                  <a:gd name="connsiteY2" fmla="*/ 486851 h 490661"/>
                  <a:gd name="connsiteX3" fmla="*/ 0 w 278417"/>
                  <a:gd name="connsiteY3" fmla="*/ 490661 h 490661"/>
                  <a:gd name="connsiteX4" fmla="*/ 186690 w 278417"/>
                  <a:gd name="connsiteY4" fmla="*/ 192405 h 490661"/>
                  <a:gd name="connsiteX0" fmla="*/ 186690 w 278417"/>
                  <a:gd name="connsiteY0" fmla="*/ 55245 h 353501"/>
                  <a:gd name="connsiteX1" fmla="*/ 263177 w 278417"/>
                  <a:gd name="connsiteY1" fmla="*/ 0 h 353501"/>
                  <a:gd name="connsiteX2" fmla="*/ 278417 w 278417"/>
                  <a:gd name="connsiteY2" fmla="*/ 349691 h 353501"/>
                  <a:gd name="connsiteX3" fmla="*/ 0 w 278417"/>
                  <a:gd name="connsiteY3" fmla="*/ 353501 h 353501"/>
                  <a:gd name="connsiteX4" fmla="*/ 186690 w 278417"/>
                  <a:gd name="connsiteY4" fmla="*/ 55245 h 353501"/>
                  <a:gd name="connsiteX0" fmla="*/ 186690 w 278417"/>
                  <a:gd name="connsiteY0" fmla="*/ 0 h 298256"/>
                  <a:gd name="connsiteX1" fmla="*/ 278417 w 278417"/>
                  <a:gd name="connsiteY1" fmla="*/ 294446 h 298256"/>
                  <a:gd name="connsiteX2" fmla="*/ 0 w 278417"/>
                  <a:gd name="connsiteY2" fmla="*/ 298256 h 298256"/>
                  <a:gd name="connsiteX3" fmla="*/ 186690 w 278417"/>
                  <a:gd name="connsiteY3" fmla="*/ 0 h 298256"/>
                  <a:gd name="connsiteX0" fmla="*/ 186690 w 186690"/>
                  <a:gd name="connsiteY0" fmla="*/ 0 h 298256"/>
                  <a:gd name="connsiteX1" fmla="*/ 185072 w 186690"/>
                  <a:gd name="connsiteY1" fmla="*/ 294446 h 298256"/>
                  <a:gd name="connsiteX2" fmla="*/ 0 w 186690"/>
                  <a:gd name="connsiteY2" fmla="*/ 298256 h 298256"/>
                  <a:gd name="connsiteX3" fmla="*/ 186690 w 186690"/>
                  <a:gd name="connsiteY3" fmla="*/ 0 h 298256"/>
                  <a:gd name="connsiteX0" fmla="*/ 186690 w 186690"/>
                  <a:gd name="connsiteY0" fmla="*/ 0 h 298256"/>
                  <a:gd name="connsiteX1" fmla="*/ 185072 w 186690"/>
                  <a:gd name="connsiteY1" fmla="*/ 294446 h 298256"/>
                  <a:gd name="connsiteX2" fmla="*/ 0 w 186690"/>
                  <a:gd name="connsiteY2" fmla="*/ 298256 h 298256"/>
                  <a:gd name="connsiteX3" fmla="*/ 97547 w 186690"/>
                  <a:gd name="connsiteY3" fmla="*/ 145174 h 298256"/>
                  <a:gd name="connsiteX4" fmla="*/ 186690 w 186690"/>
                  <a:gd name="connsiteY4" fmla="*/ 0 h 298256"/>
                  <a:gd name="connsiteX0" fmla="*/ 186690 w 186690"/>
                  <a:gd name="connsiteY0" fmla="*/ 0 h 298256"/>
                  <a:gd name="connsiteX1" fmla="*/ 185072 w 186690"/>
                  <a:gd name="connsiteY1" fmla="*/ 294446 h 298256"/>
                  <a:gd name="connsiteX2" fmla="*/ 0 w 186690"/>
                  <a:gd name="connsiteY2" fmla="*/ 298256 h 298256"/>
                  <a:gd name="connsiteX3" fmla="*/ 32777 w 186690"/>
                  <a:gd name="connsiteY3" fmla="*/ 88024 h 298256"/>
                  <a:gd name="connsiteX4" fmla="*/ 186690 w 186690"/>
                  <a:gd name="connsiteY4" fmla="*/ 0 h 298256"/>
                  <a:gd name="connsiteX0" fmla="*/ 186690 w 186690"/>
                  <a:gd name="connsiteY0" fmla="*/ 0 h 298256"/>
                  <a:gd name="connsiteX1" fmla="*/ 185072 w 186690"/>
                  <a:gd name="connsiteY1" fmla="*/ 294446 h 298256"/>
                  <a:gd name="connsiteX2" fmla="*/ 0 w 186690"/>
                  <a:gd name="connsiteY2" fmla="*/ 298256 h 298256"/>
                  <a:gd name="connsiteX3" fmla="*/ 32777 w 186690"/>
                  <a:gd name="connsiteY3" fmla="*/ 88024 h 298256"/>
                  <a:gd name="connsiteX4" fmla="*/ 186690 w 186690"/>
                  <a:gd name="connsiteY4" fmla="*/ 0 h 298256"/>
                  <a:gd name="connsiteX0" fmla="*/ 198120 w 198120"/>
                  <a:gd name="connsiteY0" fmla="*/ 0 h 303971"/>
                  <a:gd name="connsiteX1" fmla="*/ 185072 w 198120"/>
                  <a:gd name="connsiteY1" fmla="*/ 300161 h 303971"/>
                  <a:gd name="connsiteX2" fmla="*/ 0 w 198120"/>
                  <a:gd name="connsiteY2" fmla="*/ 303971 h 303971"/>
                  <a:gd name="connsiteX3" fmla="*/ 32777 w 198120"/>
                  <a:gd name="connsiteY3" fmla="*/ 93739 h 303971"/>
                  <a:gd name="connsiteX4" fmla="*/ 198120 w 198120"/>
                  <a:gd name="connsiteY4" fmla="*/ 0 h 303971"/>
                  <a:gd name="connsiteX0" fmla="*/ 179070 w 185101"/>
                  <a:gd name="connsiteY0" fmla="*/ 0 h 300161"/>
                  <a:gd name="connsiteX1" fmla="*/ 185072 w 185101"/>
                  <a:gd name="connsiteY1" fmla="*/ 296351 h 300161"/>
                  <a:gd name="connsiteX2" fmla="*/ 0 w 185101"/>
                  <a:gd name="connsiteY2" fmla="*/ 300161 h 300161"/>
                  <a:gd name="connsiteX3" fmla="*/ 32777 w 185101"/>
                  <a:gd name="connsiteY3" fmla="*/ 89929 h 300161"/>
                  <a:gd name="connsiteX4" fmla="*/ 179070 w 185101"/>
                  <a:gd name="connsiteY4" fmla="*/ 0 h 300161"/>
                  <a:gd name="connsiteX0" fmla="*/ 180975 w 185111"/>
                  <a:gd name="connsiteY0" fmla="*/ 0 h 288731"/>
                  <a:gd name="connsiteX1" fmla="*/ 185072 w 185111"/>
                  <a:gd name="connsiteY1" fmla="*/ 284921 h 288731"/>
                  <a:gd name="connsiteX2" fmla="*/ 0 w 185111"/>
                  <a:gd name="connsiteY2" fmla="*/ 288731 h 288731"/>
                  <a:gd name="connsiteX3" fmla="*/ 32777 w 185111"/>
                  <a:gd name="connsiteY3" fmla="*/ 78499 h 288731"/>
                  <a:gd name="connsiteX4" fmla="*/ 180975 w 185111"/>
                  <a:gd name="connsiteY4" fmla="*/ 0 h 288731"/>
                  <a:gd name="connsiteX0" fmla="*/ 180975 w 204132"/>
                  <a:gd name="connsiteY0" fmla="*/ 9670 h 298401"/>
                  <a:gd name="connsiteX1" fmla="*/ 185072 w 204132"/>
                  <a:gd name="connsiteY1" fmla="*/ 294591 h 298401"/>
                  <a:gd name="connsiteX2" fmla="*/ 0 w 204132"/>
                  <a:gd name="connsiteY2" fmla="*/ 298401 h 298401"/>
                  <a:gd name="connsiteX3" fmla="*/ 32777 w 204132"/>
                  <a:gd name="connsiteY3" fmla="*/ 88169 h 298401"/>
                  <a:gd name="connsiteX4" fmla="*/ 180975 w 204132"/>
                  <a:gd name="connsiteY4" fmla="*/ 9670 h 298401"/>
                  <a:gd name="connsiteX0" fmla="*/ 180975 w 201233"/>
                  <a:gd name="connsiteY0" fmla="*/ 12621 h 301352"/>
                  <a:gd name="connsiteX1" fmla="*/ 185072 w 201233"/>
                  <a:gd name="connsiteY1" fmla="*/ 297542 h 301352"/>
                  <a:gd name="connsiteX2" fmla="*/ 0 w 201233"/>
                  <a:gd name="connsiteY2" fmla="*/ 301352 h 301352"/>
                  <a:gd name="connsiteX3" fmla="*/ 32777 w 201233"/>
                  <a:gd name="connsiteY3" fmla="*/ 91120 h 301352"/>
                  <a:gd name="connsiteX4" fmla="*/ 180975 w 201233"/>
                  <a:gd name="connsiteY4" fmla="*/ 12621 h 301352"/>
                  <a:gd name="connsiteX0" fmla="*/ 180975 w 196894"/>
                  <a:gd name="connsiteY0" fmla="*/ 1444 h 290175"/>
                  <a:gd name="connsiteX1" fmla="*/ 185072 w 196894"/>
                  <a:gd name="connsiteY1" fmla="*/ 286365 h 290175"/>
                  <a:gd name="connsiteX2" fmla="*/ 0 w 196894"/>
                  <a:gd name="connsiteY2" fmla="*/ 290175 h 290175"/>
                  <a:gd name="connsiteX3" fmla="*/ 32777 w 196894"/>
                  <a:gd name="connsiteY3" fmla="*/ 79943 h 290175"/>
                  <a:gd name="connsiteX4" fmla="*/ 180975 w 196894"/>
                  <a:gd name="connsiteY4" fmla="*/ 1444 h 290175"/>
                  <a:gd name="connsiteX0" fmla="*/ 180975 w 185777"/>
                  <a:gd name="connsiteY0" fmla="*/ 1444 h 290175"/>
                  <a:gd name="connsiteX1" fmla="*/ 185072 w 185777"/>
                  <a:gd name="connsiteY1" fmla="*/ 286365 h 290175"/>
                  <a:gd name="connsiteX2" fmla="*/ 0 w 185777"/>
                  <a:gd name="connsiteY2" fmla="*/ 290175 h 290175"/>
                  <a:gd name="connsiteX3" fmla="*/ 32777 w 185777"/>
                  <a:gd name="connsiteY3" fmla="*/ 79943 h 290175"/>
                  <a:gd name="connsiteX4" fmla="*/ 180975 w 185777"/>
                  <a:gd name="connsiteY4" fmla="*/ 1444 h 290175"/>
                  <a:gd name="connsiteX0" fmla="*/ 180975 w 185777"/>
                  <a:gd name="connsiteY0" fmla="*/ 1444 h 290175"/>
                  <a:gd name="connsiteX1" fmla="*/ 185072 w 185777"/>
                  <a:gd name="connsiteY1" fmla="*/ 286365 h 290175"/>
                  <a:gd name="connsiteX2" fmla="*/ 0 w 185777"/>
                  <a:gd name="connsiteY2" fmla="*/ 290175 h 290175"/>
                  <a:gd name="connsiteX3" fmla="*/ 32777 w 185777"/>
                  <a:gd name="connsiteY3" fmla="*/ 79943 h 290175"/>
                  <a:gd name="connsiteX4" fmla="*/ 180975 w 185777"/>
                  <a:gd name="connsiteY4" fmla="*/ 1444 h 290175"/>
                  <a:gd name="connsiteX0" fmla="*/ 180975 w 185777"/>
                  <a:gd name="connsiteY0" fmla="*/ 2335 h 291066"/>
                  <a:gd name="connsiteX1" fmla="*/ 185072 w 185777"/>
                  <a:gd name="connsiteY1" fmla="*/ 287256 h 291066"/>
                  <a:gd name="connsiteX2" fmla="*/ 0 w 185777"/>
                  <a:gd name="connsiteY2" fmla="*/ 291066 h 291066"/>
                  <a:gd name="connsiteX3" fmla="*/ 32777 w 185777"/>
                  <a:gd name="connsiteY3" fmla="*/ 80834 h 291066"/>
                  <a:gd name="connsiteX4" fmla="*/ 180975 w 185777"/>
                  <a:gd name="connsiteY4" fmla="*/ 2335 h 291066"/>
                  <a:gd name="connsiteX0" fmla="*/ 180975 w 185777"/>
                  <a:gd name="connsiteY0" fmla="*/ 1665 h 303731"/>
                  <a:gd name="connsiteX1" fmla="*/ 185072 w 185777"/>
                  <a:gd name="connsiteY1" fmla="*/ 299921 h 303731"/>
                  <a:gd name="connsiteX2" fmla="*/ 0 w 185777"/>
                  <a:gd name="connsiteY2" fmla="*/ 303731 h 303731"/>
                  <a:gd name="connsiteX3" fmla="*/ 32777 w 185777"/>
                  <a:gd name="connsiteY3" fmla="*/ 93499 h 303731"/>
                  <a:gd name="connsiteX4" fmla="*/ 180975 w 185777"/>
                  <a:gd name="connsiteY4" fmla="*/ 1665 h 303731"/>
                  <a:gd name="connsiteX0" fmla="*/ 179070 w 185685"/>
                  <a:gd name="connsiteY0" fmla="*/ 2101 h 294642"/>
                  <a:gd name="connsiteX1" fmla="*/ 185072 w 185685"/>
                  <a:gd name="connsiteY1" fmla="*/ 290832 h 294642"/>
                  <a:gd name="connsiteX2" fmla="*/ 0 w 185685"/>
                  <a:gd name="connsiteY2" fmla="*/ 294642 h 294642"/>
                  <a:gd name="connsiteX3" fmla="*/ 32777 w 185685"/>
                  <a:gd name="connsiteY3" fmla="*/ 84410 h 294642"/>
                  <a:gd name="connsiteX4" fmla="*/ 179070 w 185685"/>
                  <a:gd name="connsiteY4" fmla="*/ 2101 h 294642"/>
                  <a:gd name="connsiteX0" fmla="*/ 179070 w 185481"/>
                  <a:gd name="connsiteY0" fmla="*/ 6895 h 299436"/>
                  <a:gd name="connsiteX1" fmla="*/ 185072 w 185481"/>
                  <a:gd name="connsiteY1" fmla="*/ 295626 h 299436"/>
                  <a:gd name="connsiteX2" fmla="*/ 0 w 185481"/>
                  <a:gd name="connsiteY2" fmla="*/ 299436 h 299436"/>
                  <a:gd name="connsiteX3" fmla="*/ 32777 w 185481"/>
                  <a:gd name="connsiteY3" fmla="*/ 89204 h 299436"/>
                  <a:gd name="connsiteX4" fmla="*/ 179070 w 185481"/>
                  <a:gd name="connsiteY4" fmla="*/ 6895 h 299436"/>
                  <a:gd name="connsiteX0" fmla="*/ 190500 w 191188"/>
                  <a:gd name="connsiteY0" fmla="*/ 6506 h 302857"/>
                  <a:gd name="connsiteX1" fmla="*/ 185072 w 191188"/>
                  <a:gd name="connsiteY1" fmla="*/ 299047 h 302857"/>
                  <a:gd name="connsiteX2" fmla="*/ 0 w 191188"/>
                  <a:gd name="connsiteY2" fmla="*/ 302857 h 302857"/>
                  <a:gd name="connsiteX3" fmla="*/ 32777 w 191188"/>
                  <a:gd name="connsiteY3" fmla="*/ 92625 h 302857"/>
                  <a:gd name="connsiteX4" fmla="*/ 190500 w 191188"/>
                  <a:gd name="connsiteY4" fmla="*/ 6506 h 302857"/>
                  <a:gd name="connsiteX0" fmla="*/ 192000 w 192688"/>
                  <a:gd name="connsiteY0" fmla="*/ 6506 h 302857"/>
                  <a:gd name="connsiteX1" fmla="*/ 186572 w 192688"/>
                  <a:gd name="connsiteY1" fmla="*/ 299047 h 302857"/>
                  <a:gd name="connsiteX2" fmla="*/ 1500 w 192688"/>
                  <a:gd name="connsiteY2" fmla="*/ 302857 h 302857"/>
                  <a:gd name="connsiteX3" fmla="*/ 34277 w 192688"/>
                  <a:gd name="connsiteY3" fmla="*/ 92625 h 302857"/>
                  <a:gd name="connsiteX4" fmla="*/ 192000 w 192688"/>
                  <a:gd name="connsiteY4" fmla="*/ 6506 h 302857"/>
                  <a:gd name="connsiteX0" fmla="*/ 192000 w 192915"/>
                  <a:gd name="connsiteY0" fmla="*/ 10723 h 307074"/>
                  <a:gd name="connsiteX1" fmla="*/ 186572 w 192915"/>
                  <a:gd name="connsiteY1" fmla="*/ 303264 h 307074"/>
                  <a:gd name="connsiteX2" fmla="*/ 1500 w 192915"/>
                  <a:gd name="connsiteY2" fmla="*/ 307074 h 307074"/>
                  <a:gd name="connsiteX3" fmla="*/ 34277 w 192915"/>
                  <a:gd name="connsiteY3" fmla="*/ 96842 h 307074"/>
                  <a:gd name="connsiteX4" fmla="*/ 192000 w 192915"/>
                  <a:gd name="connsiteY4" fmla="*/ 10723 h 307074"/>
                  <a:gd name="connsiteX0" fmla="*/ 190095 w 191028"/>
                  <a:gd name="connsiteY0" fmla="*/ 24635 h 279076"/>
                  <a:gd name="connsiteX1" fmla="*/ 186572 w 191028"/>
                  <a:gd name="connsiteY1" fmla="*/ 275266 h 279076"/>
                  <a:gd name="connsiteX2" fmla="*/ 1500 w 191028"/>
                  <a:gd name="connsiteY2" fmla="*/ 279076 h 279076"/>
                  <a:gd name="connsiteX3" fmla="*/ 34277 w 191028"/>
                  <a:gd name="connsiteY3" fmla="*/ 68844 h 279076"/>
                  <a:gd name="connsiteX4" fmla="*/ 190095 w 191028"/>
                  <a:gd name="connsiteY4" fmla="*/ 24635 h 279076"/>
                  <a:gd name="connsiteX0" fmla="*/ 190095 w 190190"/>
                  <a:gd name="connsiteY0" fmla="*/ 49111 h 303552"/>
                  <a:gd name="connsiteX1" fmla="*/ 186572 w 190190"/>
                  <a:gd name="connsiteY1" fmla="*/ 299742 h 303552"/>
                  <a:gd name="connsiteX2" fmla="*/ 1500 w 190190"/>
                  <a:gd name="connsiteY2" fmla="*/ 303552 h 303552"/>
                  <a:gd name="connsiteX3" fmla="*/ 34277 w 190190"/>
                  <a:gd name="connsiteY3" fmla="*/ 93320 h 303552"/>
                  <a:gd name="connsiteX4" fmla="*/ 190095 w 190190"/>
                  <a:gd name="connsiteY4" fmla="*/ 49111 h 303552"/>
                  <a:gd name="connsiteX0" fmla="*/ 192000 w 192093"/>
                  <a:gd name="connsiteY0" fmla="*/ 55083 h 294284"/>
                  <a:gd name="connsiteX1" fmla="*/ 186572 w 192093"/>
                  <a:gd name="connsiteY1" fmla="*/ 290474 h 294284"/>
                  <a:gd name="connsiteX2" fmla="*/ 1500 w 192093"/>
                  <a:gd name="connsiteY2" fmla="*/ 294284 h 294284"/>
                  <a:gd name="connsiteX3" fmla="*/ 34277 w 192093"/>
                  <a:gd name="connsiteY3" fmla="*/ 84052 h 294284"/>
                  <a:gd name="connsiteX4" fmla="*/ 192000 w 192093"/>
                  <a:gd name="connsiteY4" fmla="*/ 55083 h 294284"/>
                  <a:gd name="connsiteX0" fmla="*/ 190500 w 200488"/>
                  <a:gd name="connsiteY0" fmla="*/ 41106 h 280307"/>
                  <a:gd name="connsiteX1" fmla="*/ 185072 w 200488"/>
                  <a:gd name="connsiteY1" fmla="*/ 276497 h 280307"/>
                  <a:gd name="connsiteX2" fmla="*/ 0 w 200488"/>
                  <a:gd name="connsiteY2" fmla="*/ 280307 h 280307"/>
                  <a:gd name="connsiteX3" fmla="*/ 42302 w 200488"/>
                  <a:gd name="connsiteY3" fmla="*/ 62455 h 280307"/>
                  <a:gd name="connsiteX4" fmla="*/ 190500 w 200488"/>
                  <a:gd name="connsiteY4" fmla="*/ 41106 h 280307"/>
                  <a:gd name="connsiteX0" fmla="*/ 190500 w 192145"/>
                  <a:gd name="connsiteY0" fmla="*/ 32044 h 271245"/>
                  <a:gd name="connsiteX1" fmla="*/ 185072 w 192145"/>
                  <a:gd name="connsiteY1" fmla="*/ 267435 h 271245"/>
                  <a:gd name="connsiteX2" fmla="*/ 0 w 192145"/>
                  <a:gd name="connsiteY2" fmla="*/ 271245 h 271245"/>
                  <a:gd name="connsiteX3" fmla="*/ 42302 w 192145"/>
                  <a:gd name="connsiteY3" fmla="*/ 53393 h 271245"/>
                  <a:gd name="connsiteX4" fmla="*/ 190500 w 192145"/>
                  <a:gd name="connsiteY4" fmla="*/ 32044 h 271245"/>
                  <a:gd name="connsiteX0" fmla="*/ 190500 w 192145"/>
                  <a:gd name="connsiteY0" fmla="*/ 6347 h 298888"/>
                  <a:gd name="connsiteX1" fmla="*/ 185072 w 192145"/>
                  <a:gd name="connsiteY1" fmla="*/ 295078 h 298888"/>
                  <a:gd name="connsiteX2" fmla="*/ 0 w 192145"/>
                  <a:gd name="connsiteY2" fmla="*/ 298888 h 298888"/>
                  <a:gd name="connsiteX3" fmla="*/ 42302 w 192145"/>
                  <a:gd name="connsiteY3" fmla="*/ 81036 h 298888"/>
                  <a:gd name="connsiteX4" fmla="*/ 190500 w 192145"/>
                  <a:gd name="connsiteY4" fmla="*/ 6347 h 298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145" h="298888">
                    <a:moveTo>
                      <a:pt x="190500" y="6347"/>
                    </a:moveTo>
                    <a:cubicBezTo>
                      <a:pt x="195245" y="13446"/>
                      <a:pt x="188564" y="288866"/>
                      <a:pt x="185072" y="295078"/>
                    </a:cubicBezTo>
                    <a:lnTo>
                      <a:pt x="0" y="298888"/>
                    </a:lnTo>
                    <a:cubicBezTo>
                      <a:pt x="10926" y="228811"/>
                      <a:pt x="-16249" y="189213"/>
                      <a:pt x="42302" y="81036"/>
                    </a:cubicBezTo>
                    <a:cubicBezTo>
                      <a:pt x="123899" y="-20426"/>
                      <a:pt x="185755" y="-752"/>
                      <a:pt x="190500" y="6347"/>
                    </a:cubicBezTo>
                    <a:close/>
                  </a:path>
                </a:pathLst>
              </a:cu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37">
                <a:extLst>
                  <a:ext uri="{FF2B5EF4-FFF2-40B4-BE49-F238E27FC236}">
                    <a16:creationId xmlns="" xmlns:a16="http://schemas.microsoft.com/office/drawing/2014/main" id="{84A4B8E3-4D04-07F4-07D4-5C34602532DB}"/>
                  </a:ext>
                </a:extLst>
              </p:cNvPr>
              <p:cNvSpPr/>
              <p:nvPr/>
            </p:nvSpPr>
            <p:spPr>
              <a:xfrm flipH="1">
                <a:off x="5421960" y="4144131"/>
                <a:ext cx="108901" cy="305945"/>
              </a:xfrm>
              <a:custGeom>
                <a:avLst/>
                <a:gdLst>
                  <a:gd name="connsiteX0" fmla="*/ 0 w 295562"/>
                  <a:gd name="connsiteY0" fmla="*/ 0 h 486851"/>
                  <a:gd name="connsiteX1" fmla="*/ 295562 w 295562"/>
                  <a:gd name="connsiteY1" fmla="*/ 0 h 486851"/>
                  <a:gd name="connsiteX2" fmla="*/ 295562 w 295562"/>
                  <a:gd name="connsiteY2" fmla="*/ 486851 h 486851"/>
                  <a:gd name="connsiteX3" fmla="*/ 0 w 295562"/>
                  <a:gd name="connsiteY3" fmla="*/ 486851 h 486851"/>
                  <a:gd name="connsiteX4" fmla="*/ 0 w 295562"/>
                  <a:gd name="connsiteY4" fmla="*/ 0 h 486851"/>
                  <a:gd name="connsiteX0" fmla="*/ 0 w 295562"/>
                  <a:gd name="connsiteY0" fmla="*/ 0 h 490661"/>
                  <a:gd name="connsiteX1" fmla="*/ 295562 w 295562"/>
                  <a:gd name="connsiteY1" fmla="*/ 0 h 490661"/>
                  <a:gd name="connsiteX2" fmla="*/ 295562 w 295562"/>
                  <a:gd name="connsiteY2" fmla="*/ 486851 h 490661"/>
                  <a:gd name="connsiteX3" fmla="*/ 17145 w 295562"/>
                  <a:gd name="connsiteY3" fmla="*/ 490661 h 490661"/>
                  <a:gd name="connsiteX4" fmla="*/ 0 w 295562"/>
                  <a:gd name="connsiteY4" fmla="*/ 0 h 490661"/>
                  <a:gd name="connsiteX0" fmla="*/ 186690 w 278417"/>
                  <a:gd name="connsiteY0" fmla="*/ 192405 h 490661"/>
                  <a:gd name="connsiteX1" fmla="*/ 278417 w 278417"/>
                  <a:gd name="connsiteY1" fmla="*/ 0 h 490661"/>
                  <a:gd name="connsiteX2" fmla="*/ 278417 w 278417"/>
                  <a:gd name="connsiteY2" fmla="*/ 486851 h 490661"/>
                  <a:gd name="connsiteX3" fmla="*/ 0 w 278417"/>
                  <a:gd name="connsiteY3" fmla="*/ 490661 h 490661"/>
                  <a:gd name="connsiteX4" fmla="*/ 186690 w 278417"/>
                  <a:gd name="connsiteY4" fmla="*/ 192405 h 490661"/>
                  <a:gd name="connsiteX0" fmla="*/ 186690 w 278417"/>
                  <a:gd name="connsiteY0" fmla="*/ 55245 h 353501"/>
                  <a:gd name="connsiteX1" fmla="*/ 263177 w 278417"/>
                  <a:gd name="connsiteY1" fmla="*/ 0 h 353501"/>
                  <a:gd name="connsiteX2" fmla="*/ 278417 w 278417"/>
                  <a:gd name="connsiteY2" fmla="*/ 349691 h 353501"/>
                  <a:gd name="connsiteX3" fmla="*/ 0 w 278417"/>
                  <a:gd name="connsiteY3" fmla="*/ 353501 h 353501"/>
                  <a:gd name="connsiteX4" fmla="*/ 186690 w 278417"/>
                  <a:gd name="connsiteY4" fmla="*/ 55245 h 353501"/>
                  <a:gd name="connsiteX0" fmla="*/ 186690 w 278417"/>
                  <a:gd name="connsiteY0" fmla="*/ 0 h 298256"/>
                  <a:gd name="connsiteX1" fmla="*/ 278417 w 278417"/>
                  <a:gd name="connsiteY1" fmla="*/ 294446 h 298256"/>
                  <a:gd name="connsiteX2" fmla="*/ 0 w 278417"/>
                  <a:gd name="connsiteY2" fmla="*/ 298256 h 298256"/>
                  <a:gd name="connsiteX3" fmla="*/ 186690 w 278417"/>
                  <a:gd name="connsiteY3" fmla="*/ 0 h 298256"/>
                  <a:gd name="connsiteX0" fmla="*/ 186690 w 186690"/>
                  <a:gd name="connsiteY0" fmla="*/ 0 h 298256"/>
                  <a:gd name="connsiteX1" fmla="*/ 185072 w 186690"/>
                  <a:gd name="connsiteY1" fmla="*/ 294446 h 298256"/>
                  <a:gd name="connsiteX2" fmla="*/ 0 w 186690"/>
                  <a:gd name="connsiteY2" fmla="*/ 298256 h 298256"/>
                  <a:gd name="connsiteX3" fmla="*/ 186690 w 186690"/>
                  <a:gd name="connsiteY3" fmla="*/ 0 h 298256"/>
                  <a:gd name="connsiteX0" fmla="*/ 186690 w 186690"/>
                  <a:gd name="connsiteY0" fmla="*/ 0 h 298256"/>
                  <a:gd name="connsiteX1" fmla="*/ 185072 w 186690"/>
                  <a:gd name="connsiteY1" fmla="*/ 294446 h 298256"/>
                  <a:gd name="connsiteX2" fmla="*/ 0 w 186690"/>
                  <a:gd name="connsiteY2" fmla="*/ 298256 h 298256"/>
                  <a:gd name="connsiteX3" fmla="*/ 97547 w 186690"/>
                  <a:gd name="connsiteY3" fmla="*/ 145174 h 298256"/>
                  <a:gd name="connsiteX4" fmla="*/ 186690 w 186690"/>
                  <a:gd name="connsiteY4" fmla="*/ 0 h 298256"/>
                  <a:gd name="connsiteX0" fmla="*/ 186690 w 186690"/>
                  <a:gd name="connsiteY0" fmla="*/ 0 h 298256"/>
                  <a:gd name="connsiteX1" fmla="*/ 185072 w 186690"/>
                  <a:gd name="connsiteY1" fmla="*/ 294446 h 298256"/>
                  <a:gd name="connsiteX2" fmla="*/ 0 w 186690"/>
                  <a:gd name="connsiteY2" fmla="*/ 298256 h 298256"/>
                  <a:gd name="connsiteX3" fmla="*/ 32777 w 186690"/>
                  <a:gd name="connsiteY3" fmla="*/ 88024 h 298256"/>
                  <a:gd name="connsiteX4" fmla="*/ 186690 w 186690"/>
                  <a:gd name="connsiteY4" fmla="*/ 0 h 298256"/>
                  <a:gd name="connsiteX0" fmla="*/ 186690 w 186690"/>
                  <a:gd name="connsiteY0" fmla="*/ 0 h 298256"/>
                  <a:gd name="connsiteX1" fmla="*/ 185072 w 186690"/>
                  <a:gd name="connsiteY1" fmla="*/ 294446 h 298256"/>
                  <a:gd name="connsiteX2" fmla="*/ 0 w 186690"/>
                  <a:gd name="connsiteY2" fmla="*/ 298256 h 298256"/>
                  <a:gd name="connsiteX3" fmla="*/ 32777 w 186690"/>
                  <a:gd name="connsiteY3" fmla="*/ 88024 h 298256"/>
                  <a:gd name="connsiteX4" fmla="*/ 186690 w 186690"/>
                  <a:gd name="connsiteY4" fmla="*/ 0 h 298256"/>
                  <a:gd name="connsiteX0" fmla="*/ 198120 w 198120"/>
                  <a:gd name="connsiteY0" fmla="*/ 0 h 303971"/>
                  <a:gd name="connsiteX1" fmla="*/ 185072 w 198120"/>
                  <a:gd name="connsiteY1" fmla="*/ 300161 h 303971"/>
                  <a:gd name="connsiteX2" fmla="*/ 0 w 198120"/>
                  <a:gd name="connsiteY2" fmla="*/ 303971 h 303971"/>
                  <a:gd name="connsiteX3" fmla="*/ 32777 w 198120"/>
                  <a:gd name="connsiteY3" fmla="*/ 93739 h 303971"/>
                  <a:gd name="connsiteX4" fmla="*/ 198120 w 198120"/>
                  <a:gd name="connsiteY4" fmla="*/ 0 h 303971"/>
                  <a:gd name="connsiteX0" fmla="*/ 179070 w 185101"/>
                  <a:gd name="connsiteY0" fmla="*/ 0 h 300161"/>
                  <a:gd name="connsiteX1" fmla="*/ 185072 w 185101"/>
                  <a:gd name="connsiteY1" fmla="*/ 296351 h 300161"/>
                  <a:gd name="connsiteX2" fmla="*/ 0 w 185101"/>
                  <a:gd name="connsiteY2" fmla="*/ 300161 h 300161"/>
                  <a:gd name="connsiteX3" fmla="*/ 32777 w 185101"/>
                  <a:gd name="connsiteY3" fmla="*/ 89929 h 300161"/>
                  <a:gd name="connsiteX4" fmla="*/ 179070 w 185101"/>
                  <a:gd name="connsiteY4" fmla="*/ 0 h 300161"/>
                  <a:gd name="connsiteX0" fmla="*/ 180975 w 185111"/>
                  <a:gd name="connsiteY0" fmla="*/ 0 h 288731"/>
                  <a:gd name="connsiteX1" fmla="*/ 185072 w 185111"/>
                  <a:gd name="connsiteY1" fmla="*/ 284921 h 288731"/>
                  <a:gd name="connsiteX2" fmla="*/ 0 w 185111"/>
                  <a:gd name="connsiteY2" fmla="*/ 288731 h 288731"/>
                  <a:gd name="connsiteX3" fmla="*/ 32777 w 185111"/>
                  <a:gd name="connsiteY3" fmla="*/ 78499 h 288731"/>
                  <a:gd name="connsiteX4" fmla="*/ 180975 w 185111"/>
                  <a:gd name="connsiteY4" fmla="*/ 0 h 288731"/>
                  <a:gd name="connsiteX0" fmla="*/ 180975 w 204132"/>
                  <a:gd name="connsiteY0" fmla="*/ 9670 h 298401"/>
                  <a:gd name="connsiteX1" fmla="*/ 185072 w 204132"/>
                  <a:gd name="connsiteY1" fmla="*/ 294591 h 298401"/>
                  <a:gd name="connsiteX2" fmla="*/ 0 w 204132"/>
                  <a:gd name="connsiteY2" fmla="*/ 298401 h 298401"/>
                  <a:gd name="connsiteX3" fmla="*/ 32777 w 204132"/>
                  <a:gd name="connsiteY3" fmla="*/ 88169 h 298401"/>
                  <a:gd name="connsiteX4" fmla="*/ 180975 w 204132"/>
                  <a:gd name="connsiteY4" fmla="*/ 9670 h 298401"/>
                  <a:gd name="connsiteX0" fmla="*/ 180975 w 201233"/>
                  <a:gd name="connsiteY0" fmla="*/ 12621 h 301352"/>
                  <a:gd name="connsiteX1" fmla="*/ 185072 w 201233"/>
                  <a:gd name="connsiteY1" fmla="*/ 297542 h 301352"/>
                  <a:gd name="connsiteX2" fmla="*/ 0 w 201233"/>
                  <a:gd name="connsiteY2" fmla="*/ 301352 h 301352"/>
                  <a:gd name="connsiteX3" fmla="*/ 32777 w 201233"/>
                  <a:gd name="connsiteY3" fmla="*/ 91120 h 301352"/>
                  <a:gd name="connsiteX4" fmla="*/ 180975 w 201233"/>
                  <a:gd name="connsiteY4" fmla="*/ 12621 h 301352"/>
                  <a:gd name="connsiteX0" fmla="*/ 180975 w 196894"/>
                  <a:gd name="connsiteY0" fmla="*/ 1444 h 290175"/>
                  <a:gd name="connsiteX1" fmla="*/ 185072 w 196894"/>
                  <a:gd name="connsiteY1" fmla="*/ 286365 h 290175"/>
                  <a:gd name="connsiteX2" fmla="*/ 0 w 196894"/>
                  <a:gd name="connsiteY2" fmla="*/ 290175 h 290175"/>
                  <a:gd name="connsiteX3" fmla="*/ 32777 w 196894"/>
                  <a:gd name="connsiteY3" fmla="*/ 79943 h 290175"/>
                  <a:gd name="connsiteX4" fmla="*/ 180975 w 196894"/>
                  <a:gd name="connsiteY4" fmla="*/ 1444 h 290175"/>
                  <a:gd name="connsiteX0" fmla="*/ 180975 w 185777"/>
                  <a:gd name="connsiteY0" fmla="*/ 1444 h 290175"/>
                  <a:gd name="connsiteX1" fmla="*/ 185072 w 185777"/>
                  <a:gd name="connsiteY1" fmla="*/ 286365 h 290175"/>
                  <a:gd name="connsiteX2" fmla="*/ 0 w 185777"/>
                  <a:gd name="connsiteY2" fmla="*/ 290175 h 290175"/>
                  <a:gd name="connsiteX3" fmla="*/ 32777 w 185777"/>
                  <a:gd name="connsiteY3" fmla="*/ 79943 h 290175"/>
                  <a:gd name="connsiteX4" fmla="*/ 180975 w 185777"/>
                  <a:gd name="connsiteY4" fmla="*/ 1444 h 290175"/>
                  <a:gd name="connsiteX0" fmla="*/ 180975 w 185777"/>
                  <a:gd name="connsiteY0" fmla="*/ 1444 h 290175"/>
                  <a:gd name="connsiteX1" fmla="*/ 185072 w 185777"/>
                  <a:gd name="connsiteY1" fmla="*/ 286365 h 290175"/>
                  <a:gd name="connsiteX2" fmla="*/ 0 w 185777"/>
                  <a:gd name="connsiteY2" fmla="*/ 290175 h 290175"/>
                  <a:gd name="connsiteX3" fmla="*/ 32777 w 185777"/>
                  <a:gd name="connsiteY3" fmla="*/ 79943 h 290175"/>
                  <a:gd name="connsiteX4" fmla="*/ 180975 w 185777"/>
                  <a:gd name="connsiteY4" fmla="*/ 1444 h 290175"/>
                  <a:gd name="connsiteX0" fmla="*/ 180975 w 185777"/>
                  <a:gd name="connsiteY0" fmla="*/ 2335 h 291066"/>
                  <a:gd name="connsiteX1" fmla="*/ 185072 w 185777"/>
                  <a:gd name="connsiteY1" fmla="*/ 287256 h 291066"/>
                  <a:gd name="connsiteX2" fmla="*/ 0 w 185777"/>
                  <a:gd name="connsiteY2" fmla="*/ 291066 h 291066"/>
                  <a:gd name="connsiteX3" fmla="*/ 32777 w 185777"/>
                  <a:gd name="connsiteY3" fmla="*/ 80834 h 291066"/>
                  <a:gd name="connsiteX4" fmla="*/ 180975 w 185777"/>
                  <a:gd name="connsiteY4" fmla="*/ 2335 h 291066"/>
                  <a:gd name="connsiteX0" fmla="*/ 180975 w 185777"/>
                  <a:gd name="connsiteY0" fmla="*/ 1665 h 303731"/>
                  <a:gd name="connsiteX1" fmla="*/ 185072 w 185777"/>
                  <a:gd name="connsiteY1" fmla="*/ 299921 h 303731"/>
                  <a:gd name="connsiteX2" fmla="*/ 0 w 185777"/>
                  <a:gd name="connsiteY2" fmla="*/ 303731 h 303731"/>
                  <a:gd name="connsiteX3" fmla="*/ 32777 w 185777"/>
                  <a:gd name="connsiteY3" fmla="*/ 93499 h 303731"/>
                  <a:gd name="connsiteX4" fmla="*/ 180975 w 185777"/>
                  <a:gd name="connsiteY4" fmla="*/ 1665 h 303731"/>
                  <a:gd name="connsiteX0" fmla="*/ 179070 w 185685"/>
                  <a:gd name="connsiteY0" fmla="*/ 2101 h 294642"/>
                  <a:gd name="connsiteX1" fmla="*/ 185072 w 185685"/>
                  <a:gd name="connsiteY1" fmla="*/ 290832 h 294642"/>
                  <a:gd name="connsiteX2" fmla="*/ 0 w 185685"/>
                  <a:gd name="connsiteY2" fmla="*/ 294642 h 294642"/>
                  <a:gd name="connsiteX3" fmla="*/ 32777 w 185685"/>
                  <a:gd name="connsiteY3" fmla="*/ 84410 h 294642"/>
                  <a:gd name="connsiteX4" fmla="*/ 179070 w 185685"/>
                  <a:gd name="connsiteY4" fmla="*/ 2101 h 294642"/>
                  <a:gd name="connsiteX0" fmla="*/ 179070 w 185481"/>
                  <a:gd name="connsiteY0" fmla="*/ 6895 h 299436"/>
                  <a:gd name="connsiteX1" fmla="*/ 185072 w 185481"/>
                  <a:gd name="connsiteY1" fmla="*/ 295626 h 299436"/>
                  <a:gd name="connsiteX2" fmla="*/ 0 w 185481"/>
                  <a:gd name="connsiteY2" fmla="*/ 299436 h 299436"/>
                  <a:gd name="connsiteX3" fmla="*/ 32777 w 185481"/>
                  <a:gd name="connsiteY3" fmla="*/ 89204 h 299436"/>
                  <a:gd name="connsiteX4" fmla="*/ 179070 w 185481"/>
                  <a:gd name="connsiteY4" fmla="*/ 6895 h 299436"/>
                  <a:gd name="connsiteX0" fmla="*/ 190500 w 191188"/>
                  <a:gd name="connsiteY0" fmla="*/ 6506 h 302857"/>
                  <a:gd name="connsiteX1" fmla="*/ 185072 w 191188"/>
                  <a:gd name="connsiteY1" fmla="*/ 299047 h 302857"/>
                  <a:gd name="connsiteX2" fmla="*/ 0 w 191188"/>
                  <a:gd name="connsiteY2" fmla="*/ 302857 h 302857"/>
                  <a:gd name="connsiteX3" fmla="*/ 32777 w 191188"/>
                  <a:gd name="connsiteY3" fmla="*/ 92625 h 302857"/>
                  <a:gd name="connsiteX4" fmla="*/ 190500 w 191188"/>
                  <a:gd name="connsiteY4" fmla="*/ 6506 h 302857"/>
                  <a:gd name="connsiteX0" fmla="*/ 192000 w 192688"/>
                  <a:gd name="connsiteY0" fmla="*/ 6506 h 302857"/>
                  <a:gd name="connsiteX1" fmla="*/ 186572 w 192688"/>
                  <a:gd name="connsiteY1" fmla="*/ 299047 h 302857"/>
                  <a:gd name="connsiteX2" fmla="*/ 1500 w 192688"/>
                  <a:gd name="connsiteY2" fmla="*/ 302857 h 302857"/>
                  <a:gd name="connsiteX3" fmla="*/ 34277 w 192688"/>
                  <a:gd name="connsiteY3" fmla="*/ 92625 h 302857"/>
                  <a:gd name="connsiteX4" fmla="*/ 192000 w 192688"/>
                  <a:gd name="connsiteY4" fmla="*/ 6506 h 302857"/>
                  <a:gd name="connsiteX0" fmla="*/ 192000 w 192915"/>
                  <a:gd name="connsiteY0" fmla="*/ 10723 h 307074"/>
                  <a:gd name="connsiteX1" fmla="*/ 186572 w 192915"/>
                  <a:gd name="connsiteY1" fmla="*/ 303264 h 307074"/>
                  <a:gd name="connsiteX2" fmla="*/ 1500 w 192915"/>
                  <a:gd name="connsiteY2" fmla="*/ 307074 h 307074"/>
                  <a:gd name="connsiteX3" fmla="*/ 34277 w 192915"/>
                  <a:gd name="connsiteY3" fmla="*/ 96842 h 307074"/>
                  <a:gd name="connsiteX4" fmla="*/ 192000 w 192915"/>
                  <a:gd name="connsiteY4" fmla="*/ 10723 h 307074"/>
                  <a:gd name="connsiteX0" fmla="*/ 190095 w 191028"/>
                  <a:gd name="connsiteY0" fmla="*/ 24635 h 279076"/>
                  <a:gd name="connsiteX1" fmla="*/ 186572 w 191028"/>
                  <a:gd name="connsiteY1" fmla="*/ 275266 h 279076"/>
                  <a:gd name="connsiteX2" fmla="*/ 1500 w 191028"/>
                  <a:gd name="connsiteY2" fmla="*/ 279076 h 279076"/>
                  <a:gd name="connsiteX3" fmla="*/ 34277 w 191028"/>
                  <a:gd name="connsiteY3" fmla="*/ 68844 h 279076"/>
                  <a:gd name="connsiteX4" fmla="*/ 190095 w 191028"/>
                  <a:gd name="connsiteY4" fmla="*/ 24635 h 279076"/>
                  <a:gd name="connsiteX0" fmla="*/ 190095 w 190190"/>
                  <a:gd name="connsiteY0" fmla="*/ 49111 h 303552"/>
                  <a:gd name="connsiteX1" fmla="*/ 186572 w 190190"/>
                  <a:gd name="connsiteY1" fmla="*/ 299742 h 303552"/>
                  <a:gd name="connsiteX2" fmla="*/ 1500 w 190190"/>
                  <a:gd name="connsiteY2" fmla="*/ 303552 h 303552"/>
                  <a:gd name="connsiteX3" fmla="*/ 34277 w 190190"/>
                  <a:gd name="connsiteY3" fmla="*/ 93320 h 303552"/>
                  <a:gd name="connsiteX4" fmla="*/ 190095 w 190190"/>
                  <a:gd name="connsiteY4" fmla="*/ 49111 h 303552"/>
                  <a:gd name="connsiteX0" fmla="*/ 192000 w 192093"/>
                  <a:gd name="connsiteY0" fmla="*/ 55083 h 294284"/>
                  <a:gd name="connsiteX1" fmla="*/ 186572 w 192093"/>
                  <a:gd name="connsiteY1" fmla="*/ 290474 h 294284"/>
                  <a:gd name="connsiteX2" fmla="*/ 1500 w 192093"/>
                  <a:gd name="connsiteY2" fmla="*/ 294284 h 294284"/>
                  <a:gd name="connsiteX3" fmla="*/ 34277 w 192093"/>
                  <a:gd name="connsiteY3" fmla="*/ 84052 h 294284"/>
                  <a:gd name="connsiteX4" fmla="*/ 192000 w 192093"/>
                  <a:gd name="connsiteY4" fmla="*/ 55083 h 294284"/>
                  <a:gd name="connsiteX0" fmla="*/ 190500 w 200488"/>
                  <a:gd name="connsiteY0" fmla="*/ 41106 h 280307"/>
                  <a:gd name="connsiteX1" fmla="*/ 185072 w 200488"/>
                  <a:gd name="connsiteY1" fmla="*/ 276497 h 280307"/>
                  <a:gd name="connsiteX2" fmla="*/ 0 w 200488"/>
                  <a:gd name="connsiteY2" fmla="*/ 280307 h 280307"/>
                  <a:gd name="connsiteX3" fmla="*/ 42302 w 200488"/>
                  <a:gd name="connsiteY3" fmla="*/ 62455 h 280307"/>
                  <a:gd name="connsiteX4" fmla="*/ 190500 w 200488"/>
                  <a:gd name="connsiteY4" fmla="*/ 41106 h 280307"/>
                  <a:gd name="connsiteX0" fmla="*/ 190500 w 192145"/>
                  <a:gd name="connsiteY0" fmla="*/ 32044 h 271245"/>
                  <a:gd name="connsiteX1" fmla="*/ 185072 w 192145"/>
                  <a:gd name="connsiteY1" fmla="*/ 267435 h 271245"/>
                  <a:gd name="connsiteX2" fmla="*/ 0 w 192145"/>
                  <a:gd name="connsiteY2" fmla="*/ 271245 h 271245"/>
                  <a:gd name="connsiteX3" fmla="*/ 42302 w 192145"/>
                  <a:gd name="connsiteY3" fmla="*/ 53393 h 271245"/>
                  <a:gd name="connsiteX4" fmla="*/ 190500 w 192145"/>
                  <a:gd name="connsiteY4" fmla="*/ 32044 h 271245"/>
                  <a:gd name="connsiteX0" fmla="*/ 190500 w 192145"/>
                  <a:gd name="connsiteY0" fmla="*/ 6347 h 298888"/>
                  <a:gd name="connsiteX1" fmla="*/ 185072 w 192145"/>
                  <a:gd name="connsiteY1" fmla="*/ 295078 h 298888"/>
                  <a:gd name="connsiteX2" fmla="*/ 0 w 192145"/>
                  <a:gd name="connsiteY2" fmla="*/ 298888 h 298888"/>
                  <a:gd name="connsiteX3" fmla="*/ 42302 w 192145"/>
                  <a:gd name="connsiteY3" fmla="*/ 81036 h 298888"/>
                  <a:gd name="connsiteX4" fmla="*/ 190500 w 192145"/>
                  <a:gd name="connsiteY4" fmla="*/ 6347 h 298888"/>
                  <a:gd name="connsiteX0" fmla="*/ 190500 w 192145"/>
                  <a:gd name="connsiteY0" fmla="*/ 0 h 292541"/>
                  <a:gd name="connsiteX1" fmla="*/ 185072 w 192145"/>
                  <a:gd name="connsiteY1" fmla="*/ 288731 h 292541"/>
                  <a:gd name="connsiteX2" fmla="*/ 0 w 192145"/>
                  <a:gd name="connsiteY2" fmla="*/ 292541 h 292541"/>
                  <a:gd name="connsiteX3" fmla="*/ 190500 w 192145"/>
                  <a:gd name="connsiteY3" fmla="*/ 0 h 292541"/>
                  <a:gd name="connsiteX0" fmla="*/ 97155 w 103384"/>
                  <a:gd name="connsiteY0" fmla="*/ 2639 h 291370"/>
                  <a:gd name="connsiteX1" fmla="*/ 91727 w 103384"/>
                  <a:gd name="connsiteY1" fmla="*/ 291370 h 291370"/>
                  <a:gd name="connsiteX2" fmla="*/ 0 w 103384"/>
                  <a:gd name="connsiteY2" fmla="*/ 156115 h 291370"/>
                  <a:gd name="connsiteX3" fmla="*/ 97155 w 103384"/>
                  <a:gd name="connsiteY3" fmla="*/ 2639 h 291370"/>
                  <a:gd name="connsiteX0" fmla="*/ 66675 w 92291"/>
                  <a:gd name="connsiteY0" fmla="*/ 2389 h 306360"/>
                  <a:gd name="connsiteX1" fmla="*/ 91727 w 92291"/>
                  <a:gd name="connsiteY1" fmla="*/ 306360 h 306360"/>
                  <a:gd name="connsiteX2" fmla="*/ 0 w 92291"/>
                  <a:gd name="connsiteY2" fmla="*/ 171105 h 306360"/>
                  <a:gd name="connsiteX3" fmla="*/ 66675 w 92291"/>
                  <a:gd name="connsiteY3" fmla="*/ 2389 h 306360"/>
                  <a:gd name="connsiteX0" fmla="*/ 66675 w 69089"/>
                  <a:gd name="connsiteY0" fmla="*/ 2569 h 312255"/>
                  <a:gd name="connsiteX1" fmla="*/ 53627 w 69089"/>
                  <a:gd name="connsiteY1" fmla="*/ 312255 h 312255"/>
                  <a:gd name="connsiteX2" fmla="*/ 0 w 69089"/>
                  <a:gd name="connsiteY2" fmla="*/ 171285 h 312255"/>
                  <a:gd name="connsiteX3" fmla="*/ 66675 w 69089"/>
                  <a:gd name="connsiteY3" fmla="*/ 2569 h 312255"/>
                  <a:gd name="connsiteX0" fmla="*/ 66675 w 69089"/>
                  <a:gd name="connsiteY0" fmla="*/ 2569 h 314914"/>
                  <a:gd name="connsiteX1" fmla="*/ 53627 w 69089"/>
                  <a:gd name="connsiteY1" fmla="*/ 312255 h 314914"/>
                  <a:gd name="connsiteX2" fmla="*/ 0 w 69089"/>
                  <a:gd name="connsiteY2" fmla="*/ 171285 h 314914"/>
                  <a:gd name="connsiteX3" fmla="*/ 66675 w 69089"/>
                  <a:gd name="connsiteY3" fmla="*/ 2569 h 314914"/>
                  <a:gd name="connsiteX0" fmla="*/ 66675 w 97703"/>
                  <a:gd name="connsiteY0" fmla="*/ 2569 h 314914"/>
                  <a:gd name="connsiteX1" fmla="*/ 53627 w 97703"/>
                  <a:gd name="connsiteY1" fmla="*/ 312255 h 314914"/>
                  <a:gd name="connsiteX2" fmla="*/ 0 w 97703"/>
                  <a:gd name="connsiteY2" fmla="*/ 171285 h 314914"/>
                  <a:gd name="connsiteX3" fmla="*/ 66675 w 97703"/>
                  <a:gd name="connsiteY3" fmla="*/ 2569 h 314914"/>
                  <a:gd name="connsiteX0" fmla="*/ 66675 w 109246"/>
                  <a:gd name="connsiteY0" fmla="*/ 379 h 312724"/>
                  <a:gd name="connsiteX1" fmla="*/ 53627 w 109246"/>
                  <a:gd name="connsiteY1" fmla="*/ 310065 h 312724"/>
                  <a:gd name="connsiteX2" fmla="*/ 0 w 109246"/>
                  <a:gd name="connsiteY2" fmla="*/ 169095 h 312724"/>
                  <a:gd name="connsiteX3" fmla="*/ 66675 w 109246"/>
                  <a:gd name="connsiteY3" fmla="*/ 379 h 312724"/>
                  <a:gd name="connsiteX0" fmla="*/ 13048 w 55619"/>
                  <a:gd name="connsiteY0" fmla="*/ 0 h 310068"/>
                  <a:gd name="connsiteX1" fmla="*/ 0 w 55619"/>
                  <a:gd name="connsiteY1" fmla="*/ 309686 h 310068"/>
                  <a:gd name="connsiteX2" fmla="*/ 13048 w 55619"/>
                  <a:gd name="connsiteY2" fmla="*/ 0 h 310068"/>
                  <a:gd name="connsiteX0" fmla="*/ 40091 w 97574"/>
                  <a:gd name="connsiteY0" fmla="*/ 1096 h 311177"/>
                  <a:gd name="connsiteX1" fmla="*/ 27043 w 97574"/>
                  <a:gd name="connsiteY1" fmla="*/ 310782 h 311177"/>
                  <a:gd name="connsiteX2" fmla="*/ 40091 w 97574"/>
                  <a:gd name="connsiteY2" fmla="*/ 1096 h 311177"/>
                  <a:gd name="connsiteX0" fmla="*/ 57282 w 114765"/>
                  <a:gd name="connsiteY0" fmla="*/ 866 h 310947"/>
                  <a:gd name="connsiteX1" fmla="*/ 44234 w 114765"/>
                  <a:gd name="connsiteY1" fmla="*/ 310552 h 310947"/>
                  <a:gd name="connsiteX2" fmla="*/ 57282 w 114765"/>
                  <a:gd name="connsiteY2" fmla="*/ 866 h 310947"/>
                  <a:gd name="connsiteX0" fmla="*/ 50015 w 107498"/>
                  <a:gd name="connsiteY0" fmla="*/ 806 h 310887"/>
                  <a:gd name="connsiteX1" fmla="*/ 36967 w 107498"/>
                  <a:gd name="connsiteY1" fmla="*/ 310492 h 310887"/>
                  <a:gd name="connsiteX2" fmla="*/ 50015 w 107498"/>
                  <a:gd name="connsiteY2" fmla="*/ 806 h 310887"/>
                  <a:gd name="connsiteX0" fmla="*/ 50015 w 91457"/>
                  <a:gd name="connsiteY0" fmla="*/ 806 h 310519"/>
                  <a:gd name="connsiteX1" fmla="*/ 36967 w 91457"/>
                  <a:gd name="connsiteY1" fmla="*/ 310492 h 310519"/>
                  <a:gd name="connsiteX2" fmla="*/ 50015 w 91457"/>
                  <a:gd name="connsiteY2" fmla="*/ 806 h 310519"/>
                  <a:gd name="connsiteX0" fmla="*/ 43686 w 90852"/>
                  <a:gd name="connsiteY0" fmla="*/ 800 h 312418"/>
                  <a:gd name="connsiteX1" fmla="*/ 47783 w 90852"/>
                  <a:gd name="connsiteY1" fmla="*/ 312391 h 312418"/>
                  <a:gd name="connsiteX2" fmla="*/ 43686 w 90852"/>
                  <a:gd name="connsiteY2" fmla="*/ 800 h 312418"/>
                  <a:gd name="connsiteX0" fmla="*/ 34572 w 72930"/>
                  <a:gd name="connsiteY0" fmla="*/ 1 h 311617"/>
                  <a:gd name="connsiteX1" fmla="*/ 38669 w 72930"/>
                  <a:gd name="connsiteY1" fmla="*/ 311592 h 311617"/>
                  <a:gd name="connsiteX2" fmla="*/ 34572 w 72930"/>
                  <a:gd name="connsiteY2" fmla="*/ 1 h 311617"/>
                  <a:gd name="connsiteX0" fmla="*/ 48694 w 100757"/>
                  <a:gd name="connsiteY0" fmla="*/ 70 h 311687"/>
                  <a:gd name="connsiteX1" fmla="*/ 52791 w 100757"/>
                  <a:gd name="connsiteY1" fmla="*/ 311661 h 311687"/>
                  <a:gd name="connsiteX2" fmla="*/ 48694 w 100757"/>
                  <a:gd name="connsiteY2" fmla="*/ 70 h 311687"/>
                  <a:gd name="connsiteX0" fmla="*/ 39530 w 82658"/>
                  <a:gd name="connsiteY0" fmla="*/ 70 h 311687"/>
                  <a:gd name="connsiteX1" fmla="*/ 43627 w 82658"/>
                  <a:gd name="connsiteY1" fmla="*/ 311661 h 311687"/>
                  <a:gd name="connsiteX2" fmla="*/ 39530 w 82658"/>
                  <a:gd name="connsiteY2" fmla="*/ 70 h 311687"/>
                  <a:gd name="connsiteX0" fmla="*/ 43735 w 82772"/>
                  <a:gd name="connsiteY0" fmla="*/ 72 h 305974"/>
                  <a:gd name="connsiteX1" fmla="*/ 36402 w 82772"/>
                  <a:gd name="connsiteY1" fmla="*/ 305948 h 305974"/>
                  <a:gd name="connsiteX2" fmla="*/ 43735 w 82772"/>
                  <a:gd name="connsiteY2" fmla="*/ 72 h 305974"/>
                  <a:gd name="connsiteX0" fmla="*/ 43735 w 95351"/>
                  <a:gd name="connsiteY0" fmla="*/ 72 h 305948"/>
                  <a:gd name="connsiteX1" fmla="*/ 36402 w 95351"/>
                  <a:gd name="connsiteY1" fmla="*/ 305948 h 305948"/>
                  <a:gd name="connsiteX2" fmla="*/ 43735 w 95351"/>
                  <a:gd name="connsiteY2" fmla="*/ 72 h 305948"/>
                  <a:gd name="connsiteX0" fmla="*/ 57285 w 108901"/>
                  <a:gd name="connsiteY0" fmla="*/ 69 h 305945"/>
                  <a:gd name="connsiteX1" fmla="*/ 49952 w 108901"/>
                  <a:gd name="connsiteY1" fmla="*/ 305945 h 305945"/>
                  <a:gd name="connsiteX2" fmla="*/ 57285 w 108901"/>
                  <a:gd name="connsiteY2" fmla="*/ 69 h 305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901" h="305945">
                    <a:moveTo>
                      <a:pt x="57285" y="69"/>
                    </a:moveTo>
                    <a:cubicBezTo>
                      <a:pt x="132119" y="5425"/>
                      <a:pt x="122024" y="305448"/>
                      <a:pt x="49952" y="305945"/>
                    </a:cubicBezTo>
                    <a:cubicBezTo>
                      <a:pt x="-18089" y="303681"/>
                      <a:pt x="-17549" y="-5287"/>
                      <a:pt x="57285" y="69"/>
                    </a:cubicBez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EB122827-31D8-9BDF-076B-B72381A6604D}"/>
                </a:ext>
              </a:extLst>
            </p:cNvPr>
            <p:cNvSpPr/>
            <p:nvPr/>
          </p:nvSpPr>
          <p:spPr>
            <a:xfrm>
              <a:off x="7335595" y="2779509"/>
              <a:ext cx="756205" cy="30264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오브젝트 들기</a:t>
              </a:r>
            </a:p>
          </p:txBody>
        </p:sp>
        <p:sp>
          <p:nvSpPr>
            <p:cNvPr id="62" name="직사각형 93"/>
            <p:cNvSpPr/>
            <p:nvPr/>
          </p:nvSpPr>
          <p:spPr>
            <a:xfrm>
              <a:off x="4388931" y="2060908"/>
              <a:ext cx="4717282" cy="2141543"/>
            </a:xfrm>
            <a:custGeom>
              <a:avLst/>
              <a:gdLst>
                <a:gd name="connsiteX0" fmla="*/ 0 w 2815243"/>
                <a:gd name="connsiteY0" fmla="*/ 0 h 2141543"/>
                <a:gd name="connsiteX1" fmla="*/ 2815243 w 2815243"/>
                <a:gd name="connsiteY1" fmla="*/ 0 h 2141543"/>
                <a:gd name="connsiteX2" fmla="*/ 2815243 w 2815243"/>
                <a:gd name="connsiteY2" fmla="*/ 2141543 h 2141543"/>
                <a:gd name="connsiteX3" fmla="*/ 0 w 2815243"/>
                <a:gd name="connsiteY3" fmla="*/ 2141543 h 2141543"/>
                <a:gd name="connsiteX4" fmla="*/ 0 w 2815243"/>
                <a:gd name="connsiteY4" fmla="*/ 0 h 2141543"/>
                <a:gd name="connsiteX0" fmla="*/ 0 w 2815243"/>
                <a:gd name="connsiteY0" fmla="*/ 0 h 2141543"/>
                <a:gd name="connsiteX1" fmla="*/ 2815243 w 2815243"/>
                <a:gd name="connsiteY1" fmla="*/ 0 h 2141543"/>
                <a:gd name="connsiteX2" fmla="*/ 2806741 w 2815243"/>
                <a:gd name="connsiteY2" fmla="*/ 319665 h 2141543"/>
                <a:gd name="connsiteX3" fmla="*/ 2815243 w 2815243"/>
                <a:gd name="connsiteY3" fmla="*/ 2141543 h 2141543"/>
                <a:gd name="connsiteX4" fmla="*/ 0 w 2815243"/>
                <a:gd name="connsiteY4" fmla="*/ 2141543 h 2141543"/>
                <a:gd name="connsiteX5" fmla="*/ 0 w 2815243"/>
                <a:gd name="connsiteY5" fmla="*/ 0 h 2141543"/>
                <a:gd name="connsiteX0" fmla="*/ 0 w 4726981"/>
                <a:gd name="connsiteY0" fmla="*/ 0 h 2141543"/>
                <a:gd name="connsiteX1" fmla="*/ 2815243 w 4726981"/>
                <a:gd name="connsiteY1" fmla="*/ 0 h 2141543"/>
                <a:gd name="connsiteX2" fmla="*/ 4726981 w 4726981"/>
                <a:gd name="connsiteY2" fmla="*/ 289185 h 2141543"/>
                <a:gd name="connsiteX3" fmla="*/ 2815243 w 4726981"/>
                <a:gd name="connsiteY3" fmla="*/ 2141543 h 2141543"/>
                <a:gd name="connsiteX4" fmla="*/ 0 w 4726981"/>
                <a:gd name="connsiteY4" fmla="*/ 2141543 h 2141543"/>
                <a:gd name="connsiteX5" fmla="*/ 0 w 4726981"/>
                <a:gd name="connsiteY5" fmla="*/ 0 h 2141543"/>
                <a:gd name="connsiteX0" fmla="*/ 0 w 4729387"/>
                <a:gd name="connsiteY0" fmla="*/ 0 h 2141543"/>
                <a:gd name="connsiteX1" fmla="*/ 4729387 w 4729387"/>
                <a:gd name="connsiteY1" fmla="*/ 6096 h 2141543"/>
                <a:gd name="connsiteX2" fmla="*/ 4726981 w 4729387"/>
                <a:gd name="connsiteY2" fmla="*/ 289185 h 2141543"/>
                <a:gd name="connsiteX3" fmla="*/ 2815243 w 4729387"/>
                <a:gd name="connsiteY3" fmla="*/ 2141543 h 2141543"/>
                <a:gd name="connsiteX4" fmla="*/ 0 w 4729387"/>
                <a:gd name="connsiteY4" fmla="*/ 2141543 h 2141543"/>
                <a:gd name="connsiteX5" fmla="*/ 0 w 4729387"/>
                <a:gd name="connsiteY5" fmla="*/ 0 h 2141543"/>
                <a:gd name="connsiteX0" fmla="*/ 0 w 4729387"/>
                <a:gd name="connsiteY0" fmla="*/ 0 h 2141543"/>
                <a:gd name="connsiteX1" fmla="*/ 4729387 w 4729387"/>
                <a:gd name="connsiteY1" fmla="*/ 6096 h 2141543"/>
                <a:gd name="connsiteX2" fmla="*/ 4719361 w 4729387"/>
                <a:gd name="connsiteY2" fmla="*/ 296805 h 2141543"/>
                <a:gd name="connsiteX3" fmla="*/ 2815243 w 4729387"/>
                <a:gd name="connsiteY3" fmla="*/ 2141543 h 2141543"/>
                <a:gd name="connsiteX4" fmla="*/ 0 w 4729387"/>
                <a:gd name="connsiteY4" fmla="*/ 2141543 h 2141543"/>
                <a:gd name="connsiteX5" fmla="*/ 0 w 4729387"/>
                <a:gd name="connsiteY5" fmla="*/ 0 h 2141543"/>
                <a:gd name="connsiteX0" fmla="*/ 0 w 4719361"/>
                <a:gd name="connsiteY0" fmla="*/ 0 h 2141543"/>
                <a:gd name="connsiteX1" fmla="*/ 4714147 w 4719361"/>
                <a:gd name="connsiteY1" fmla="*/ 6096 h 2141543"/>
                <a:gd name="connsiteX2" fmla="*/ 4719361 w 4719361"/>
                <a:gd name="connsiteY2" fmla="*/ 296805 h 2141543"/>
                <a:gd name="connsiteX3" fmla="*/ 2815243 w 4719361"/>
                <a:gd name="connsiteY3" fmla="*/ 2141543 h 2141543"/>
                <a:gd name="connsiteX4" fmla="*/ 0 w 4719361"/>
                <a:gd name="connsiteY4" fmla="*/ 2141543 h 2141543"/>
                <a:gd name="connsiteX5" fmla="*/ 0 w 4719361"/>
                <a:gd name="connsiteY5" fmla="*/ 0 h 2141543"/>
                <a:gd name="connsiteX0" fmla="*/ 0 w 4719361"/>
                <a:gd name="connsiteY0" fmla="*/ 0 h 2141543"/>
                <a:gd name="connsiteX1" fmla="*/ 4714147 w 4719361"/>
                <a:gd name="connsiteY1" fmla="*/ 6096 h 2141543"/>
                <a:gd name="connsiteX2" fmla="*/ 4719361 w 4719361"/>
                <a:gd name="connsiteY2" fmla="*/ 296805 h 2141543"/>
                <a:gd name="connsiteX3" fmla="*/ 3751621 w 4719361"/>
                <a:gd name="connsiteY3" fmla="*/ 1227969 h 2141543"/>
                <a:gd name="connsiteX4" fmla="*/ 2815243 w 4719361"/>
                <a:gd name="connsiteY4" fmla="*/ 2141543 h 2141543"/>
                <a:gd name="connsiteX5" fmla="*/ 0 w 4719361"/>
                <a:gd name="connsiteY5" fmla="*/ 2141543 h 2141543"/>
                <a:gd name="connsiteX6" fmla="*/ 0 w 4719361"/>
                <a:gd name="connsiteY6" fmla="*/ 0 h 2141543"/>
                <a:gd name="connsiteX0" fmla="*/ 0 w 4719361"/>
                <a:gd name="connsiteY0" fmla="*/ 0 h 2141543"/>
                <a:gd name="connsiteX1" fmla="*/ 4714147 w 4719361"/>
                <a:gd name="connsiteY1" fmla="*/ 6096 h 2141543"/>
                <a:gd name="connsiteX2" fmla="*/ 4719361 w 4719361"/>
                <a:gd name="connsiteY2" fmla="*/ 296805 h 2141543"/>
                <a:gd name="connsiteX3" fmla="*/ 2806741 w 4719361"/>
                <a:gd name="connsiteY3" fmla="*/ 289185 h 2141543"/>
                <a:gd name="connsiteX4" fmla="*/ 2815243 w 4719361"/>
                <a:gd name="connsiteY4" fmla="*/ 2141543 h 2141543"/>
                <a:gd name="connsiteX5" fmla="*/ 0 w 4719361"/>
                <a:gd name="connsiteY5" fmla="*/ 2141543 h 2141543"/>
                <a:gd name="connsiteX6" fmla="*/ 0 w 4719361"/>
                <a:gd name="connsiteY6" fmla="*/ 0 h 2141543"/>
                <a:gd name="connsiteX0" fmla="*/ 0 w 4714147"/>
                <a:gd name="connsiteY0" fmla="*/ 0 h 2141543"/>
                <a:gd name="connsiteX1" fmla="*/ 4714147 w 4714147"/>
                <a:gd name="connsiteY1" fmla="*/ 6096 h 2141543"/>
                <a:gd name="connsiteX2" fmla="*/ 4709201 w 4714147"/>
                <a:gd name="connsiteY2" fmla="*/ 296805 h 2141543"/>
                <a:gd name="connsiteX3" fmla="*/ 2806741 w 4714147"/>
                <a:gd name="connsiteY3" fmla="*/ 289185 h 2141543"/>
                <a:gd name="connsiteX4" fmla="*/ 2815243 w 4714147"/>
                <a:gd name="connsiteY4" fmla="*/ 2141543 h 2141543"/>
                <a:gd name="connsiteX5" fmla="*/ 0 w 4714147"/>
                <a:gd name="connsiteY5" fmla="*/ 2141543 h 2141543"/>
                <a:gd name="connsiteX6" fmla="*/ 0 w 4714147"/>
                <a:gd name="connsiteY6" fmla="*/ 0 h 2141543"/>
                <a:gd name="connsiteX0" fmla="*/ 0 w 4716687"/>
                <a:gd name="connsiteY0" fmla="*/ 0 h 2141543"/>
                <a:gd name="connsiteX1" fmla="*/ 4716687 w 4716687"/>
                <a:gd name="connsiteY1" fmla="*/ 3556 h 2141543"/>
                <a:gd name="connsiteX2" fmla="*/ 4709201 w 4716687"/>
                <a:gd name="connsiteY2" fmla="*/ 296805 h 2141543"/>
                <a:gd name="connsiteX3" fmla="*/ 2806741 w 4716687"/>
                <a:gd name="connsiteY3" fmla="*/ 289185 h 2141543"/>
                <a:gd name="connsiteX4" fmla="*/ 2815243 w 4716687"/>
                <a:gd name="connsiteY4" fmla="*/ 2141543 h 2141543"/>
                <a:gd name="connsiteX5" fmla="*/ 0 w 4716687"/>
                <a:gd name="connsiteY5" fmla="*/ 2141543 h 2141543"/>
                <a:gd name="connsiteX6" fmla="*/ 0 w 4716687"/>
                <a:gd name="connsiteY6" fmla="*/ 0 h 2141543"/>
                <a:gd name="connsiteX0" fmla="*/ 0 w 4719651"/>
                <a:gd name="connsiteY0" fmla="*/ 0 h 2141543"/>
                <a:gd name="connsiteX1" fmla="*/ 4716687 w 4719651"/>
                <a:gd name="connsiteY1" fmla="*/ 3556 h 2141543"/>
                <a:gd name="connsiteX2" fmla="*/ 4719361 w 4719651"/>
                <a:gd name="connsiteY2" fmla="*/ 296805 h 2141543"/>
                <a:gd name="connsiteX3" fmla="*/ 2806741 w 4719651"/>
                <a:gd name="connsiteY3" fmla="*/ 289185 h 2141543"/>
                <a:gd name="connsiteX4" fmla="*/ 2815243 w 4719651"/>
                <a:gd name="connsiteY4" fmla="*/ 2141543 h 2141543"/>
                <a:gd name="connsiteX5" fmla="*/ 0 w 4719651"/>
                <a:gd name="connsiteY5" fmla="*/ 2141543 h 2141543"/>
                <a:gd name="connsiteX6" fmla="*/ 0 w 4719651"/>
                <a:gd name="connsiteY6" fmla="*/ 0 h 2141543"/>
                <a:gd name="connsiteX0" fmla="*/ 0 w 4716687"/>
                <a:gd name="connsiteY0" fmla="*/ 0 h 2141543"/>
                <a:gd name="connsiteX1" fmla="*/ 4716687 w 4716687"/>
                <a:gd name="connsiteY1" fmla="*/ 3556 h 2141543"/>
                <a:gd name="connsiteX2" fmla="*/ 4711741 w 4716687"/>
                <a:gd name="connsiteY2" fmla="*/ 296805 h 2141543"/>
                <a:gd name="connsiteX3" fmla="*/ 2806741 w 4716687"/>
                <a:gd name="connsiteY3" fmla="*/ 289185 h 2141543"/>
                <a:gd name="connsiteX4" fmla="*/ 2815243 w 4716687"/>
                <a:gd name="connsiteY4" fmla="*/ 2141543 h 2141543"/>
                <a:gd name="connsiteX5" fmla="*/ 0 w 4716687"/>
                <a:gd name="connsiteY5" fmla="*/ 2141543 h 2141543"/>
                <a:gd name="connsiteX6" fmla="*/ 0 w 4716687"/>
                <a:gd name="connsiteY6" fmla="*/ 0 h 2141543"/>
                <a:gd name="connsiteX0" fmla="*/ 0 w 4717282"/>
                <a:gd name="connsiteY0" fmla="*/ 0 h 2141543"/>
                <a:gd name="connsiteX1" fmla="*/ 4716687 w 4717282"/>
                <a:gd name="connsiteY1" fmla="*/ 3556 h 2141543"/>
                <a:gd name="connsiteX2" fmla="*/ 4716821 w 4717282"/>
                <a:gd name="connsiteY2" fmla="*/ 294265 h 2141543"/>
                <a:gd name="connsiteX3" fmla="*/ 2806741 w 4717282"/>
                <a:gd name="connsiteY3" fmla="*/ 289185 h 2141543"/>
                <a:gd name="connsiteX4" fmla="*/ 2815243 w 4717282"/>
                <a:gd name="connsiteY4" fmla="*/ 2141543 h 2141543"/>
                <a:gd name="connsiteX5" fmla="*/ 0 w 4717282"/>
                <a:gd name="connsiteY5" fmla="*/ 2141543 h 2141543"/>
                <a:gd name="connsiteX6" fmla="*/ 0 w 4717282"/>
                <a:gd name="connsiteY6" fmla="*/ 0 h 2141543"/>
                <a:gd name="connsiteX0" fmla="*/ 0 w 4717282"/>
                <a:gd name="connsiteY0" fmla="*/ 0 h 2141543"/>
                <a:gd name="connsiteX1" fmla="*/ 4716687 w 4717282"/>
                <a:gd name="connsiteY1" fmla="*/ 3556 h 2141543"/>
                <a:gd name="connsiteX2" fmla="*/ 4716821 w 4717282"/>
                <a:gd name="connsiteY2" fmla="*/ 294265 h 2141543"/>
                <a:gd name="connsiteX3" fmla="*/ 2816901 w 4717282"/>
                <a:gd name="connsiteY3" fmla="*/ 314585 h 2141543"/>
                <a:gd name="connsiteX4" fmla="*/ 2815243 w 4717282"/>
                <a:gd name="connsiteY4" fmla="*/ 2141543 h 2141543"/>
                <a:gd name="connsiteX5" fmla="*/ 0 w 4717282"/>
                <a:gd name="connsiteY5" fmla="*/ 2141543 h 2141543"/>
                <a:gd name="connsiteX6" fmla="*/ 0 w 4717282"/>
                <a:gd name="connsiteY6" fmla="*/ 0 h 2141543"/>
                <a:gd name="connsiteX0" fmla="*/ 0 w 4717282"/>
                <a:gd name="connsiteY0" fmla="*/ 0 h 2141543"/>
                <a:gd name="connsiteX1" fmla="*/ 4716687 w 4717282"/>
                <a:gd name="connsiteY1" fmla="*/ 3556 h 2141543"/>
                <a:gd name="connsiteX2" fmla="*/ 4716821 w 4717282"/>
                <a:gd name="connsiteY2" fmla="*/ 319665 h 2141543"/>
                <a:gd name="connsiteX3" fmla="*/ 2816901 w 4717282"/>
                <a:gd name="connsiteY3" fmla="*/ 314585 h 2141543"/>
                <a:gd name="connsiteX4" fmla="*/ 2815243 w 4717282"/>
                <a:gd name="connsiteY4" fmla="*/ 2141543 h 2141543"/>
                <a:gd name="connsiteX5" fmla="*/ 0 w 4717282"/>
                <a:gd name="connsiteY5" fmla="*/ 2141543 h 2141543"/>
                <a:gd name="connsiteX6" fmla="*/ 0 w 4717282"/>
                <a:gd name="connsiteY6" fmla="*/ 0 h 214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17282" h="2141543">
                  <a:moveTo>
                    <a:pt x="0" y="0"/>
                  </a:moveTo>
                  <a:lnTo>
                    <a:pt x="4716687" y="3556"/>
                  </a:lnTo>
                  <a:cubicBezTo>
                    <a:pt x="4715038" y="100459"/>
                    <a:pt x="4718470" y="222762"/>
                    <a:pt x="4716821" y="319665"/>
                  </a:cubicBezTo>
                  <a:lnTo>
                    <a:pt x="2816901" y="314585"/>
                  </a:lnTo>
                  <a:cubicBezTo>
                    <a:pt x="2816348" y="923571"/>
                    <a:pt x="2815796" y="1532557"/>
                    <a:pt x="2815243" y="2141543"/>
                  </a:cubicBezTo>
                  <a:lnTo>
                    <a:pt x="0" y="2141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="" xmlns:a16="http://schemas.microsoft.com/office/drawing/2014/main" id="{BD41AEA5-DE45-AB2C-6F2A-96BDB861A43C}"/>
                </a:ext>
              </a:extLst>
            </p:cNvPr>
            <p:cNvSpPr/>
            <p:nvPr/>
          </p:nvSpPr>
          <p:spPr>
            <a:xfrm>
              <a:off x="8349109" y="2783247"/>
              <a:ext cx="619889" cy="31774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줌 인</a:t>
              </a:r>
              <a:r>
                <a:rPr lang="en-US" altLang="ko-KR" sz="700" dirty="0"/>
                <a:t>/</a:t>
              </a:r>
              <a:r>
                <a:rPr lang="ko-KR" altLang="en-US" sz="700" dirty="0"/>
                <a:t>아웃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="" xmlns:a16="http://schemas.microsoft.com/office/drawing/2014/main" id="{DA98F56C-F441-5DE5-1AD3-98ECEB0B3E73}"/>
                </a:ext>
              </a:extLst>
            </p:cNvPr>
            <p:cNvSpPr/>
            <p:nvPr/>
          </p:nvSpPr>
          <p:spPr>
            <a:xfrm>
              <a:off x="6385279" y="2414292"/>
              <a:ext cx="558673" cy="216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E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064F0564-C503-6311-FB0C-AB235CE49476}"/>
                </a:ext>
              </a:extLst>
            </p:cNvPr>
            <p:cNvSpPr/>
            <p:nvPr/>
          </p:nvSpPr>
          <p:spPr>
            <a:xfrm>
              <a:off x="6794969" y="4342312"/>
              <a:ext cx="747301" cy="288205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적용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064F0564-C503-6311-FB0C-AB235CE49476}"/>
                </a:ext>
              </a:extLst>
            </p:cNvPr>
            <p:cNvSpPr/>
            <p:nvPr/>
          </p:nvSpPr>
          <p:spPr>
            <a:xfrm>
              <a:off x="8433390" y="4346378"/>
              <a:ext cx="747301" cy="288205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취소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DA98F56C-F441-5DE5-1AD3-98ECEB0B3E73}"/>
                </a:ext>
              </a:extLst>
            </p:cNvPr>
            <p:cNvSpPr/>
            <p:nvPr/>
          </p:nvSpPr>
          <p:spPr>
            <a:xfrm>
              <a:off x="6381111" y="2117097"/>
              <a:ext cx="558673" cy="216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R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="" xmlns:a16="http://schemas.microsoft.com/office/drawing/2014/main" id="{DA98F56C-F441-5DE5-1AD3-98ECEB0B3E73}"/>
                </a:ext>
              </a:extLst>
            </p:cNvPr>
            <p:cNvSpPr/>
            <p:nvPr/>
          </p:nvSpPr>
          <p:spPr>
            <a:xfrm>
              <a:off x="6384224" y="2715733"/>
              <a:ext cx="558673" cy="216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W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DA98F56C-F441-5DE5-1AD3-98ECEB0B3E73}"/>
                </a:ext>
              </a:extLst>
            </p:cNvPr>
            <p:cNvSpPr/>
            <p:nvPr/>
          </p:nvSpPr>
          <p:spPr>
            <a:xfrm>
              <a:off x="6385943" y="3017174"/>
              <a:ext cx="558673" cy="216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A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DA98F56C-F441-5DE5-1AD3-98ECEB0B3E73}"/>
                </a:ext>
              </a:extLst>
            </p:cNvPr>
            <p:cNvSpPr/>
            <p:nvPr/>
          </p:nvSpPr>
          <p:spPr>
            <a:xfrm>
              <a:off x="6385943" y="3318614"/>
              <a:ext cx="558673" cy="216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S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="" xmlns:a16="http://schemas.microsoft.com/office/drawing/2014/main" id="{DA98F56C-F441-5DE5-1AD3-98ECEB0B3E73}"/>
                </a:ext>
              </a:extLst>
            </p:cNvPr>
            <p:cNvSpPr/>
            <p:nvPr/>
          </p:nvSpPr>
          <p:spPr>
            <a:xfrm>
              <a:off x="6384224" y="3620051"/>
              <a:ext cx="558673" cy="216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D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="" xmlns:a16="http://schemas.microsoft.com/office/drawing/2014/main" id="{DA98F56C-F441-5DE5-1AD3-98ECEB0B3E73}"/>
                </a:ext>
              </a:extLst>
            </p:cNvPr>
            <p:cNvSpPr/>
            <p:nvPr/>
          </p:nvSpPr>
          <p:spPr>
            <a:xfrm>
              <a:off x="6390094" y="3927417"/>
              <a:ext cx="558674" cy="20713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Tap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="" xmlns:a16="http://schemas.microsoft.com/office/drawing/2014/main" id="{29F821DA-B7D6-5CCC-767C-3FE2D803425F}"/>
                </a:ext>
              </a:extLst>
            </p:cNvPr>
            <p:cNvSpPr/>
            <p:nvPr/>
          </p:nvSpPr>
          <p:spPr>
            <a:xfrm>
              <a:off x="4696012" y="2115565"/>
              <a:ext cx="1448511" cy="2160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B9BD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밤</a:t>
              </a:r>
              <a:r>
                <a:rPr lang="en-US" altLang="ko-KR" sz="900" dirty="0"/>
                <a:t>/</a:t>
              </a:r>
              <a:r>
                <a:rPr lang="ko-KR" altLang="en-US" sz="900" dirty="0"/>
                <a:t>낮 능력 변경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="" xmlns:a16="http://schemas.microsoft.com/office/drawing/2014/main" id="{FC703D3A-67B0-0CD6-EDED-3651B9BC4E38}"/>
                </a:ext>
              </a:extLst>
            </p:cNvPr>
            <p:cNvSpPr/>
            <p:nvPr/>
          </p:nvSpPr>
          <p:spPr>
            <a:xfrm>
              <a:off x="4696012" y="2414292"/>
              <a:ext cx="1448511" cy="2160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B9BD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상호작용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="" xmlns:a16="http://schemas.microsoft.com/office/drawing/2014/main" id="{DB86EF0E-FD7F-656C-512C-E2CA7BEC5B49}"/>
                </a:ext>
              </a:extLst>
            </p:cNvPr>
            <p:cNvSpPr/>
            <p:nvPr/>
          </p:nvSpPr>
          <p:spPr>
            <a:xfrm>
              <a:off x="4696012" y="2720063"/>
              <a:ext cx="1448511" cy="2160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B9BD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위로 이동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="" xmlns:a16="http://schemas.microsoft.com/office/drawing/2014/main" id="{9BD27317-D2D2-DF21-5F8B-CBB4AF9B1CFC}"/>
                </a:ext>
              </a:extLst>
            </p:cNvPr>
            <p:cNvSpPr/>
            <p:nvPr/>
          </p:nvSpPr>
          <p:spPr>
            <a:xfrm>
              <a:off x="4696012" y="3025453"/>
              <a:ext cx="1448511" cy="2160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B9BD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왼쪽으로 이동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="" xmlns:a16="http://schemas.microsoft.com/office/drawing/2014/main" id="{9E870EFA-7B9E-BC95-649A-E423E4C92ECD}"/>
                </a:ext>
              </a:extLst>
            </p:cNvPr>
            <p:cNvSpPr/>
            <p:nvPr/>
          </p:nvSpPr>
          <p:spPr>
            <a:xfrm>
              <a:off x="4696012" y="3334690"/>
              <a:ext cx="1448511" cy="2160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B9BD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아래로 이동 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560206A5-801E-D644-BAFC-CE3FE43592C9}"/>
                </a:ext>
              </a:extLst>
            </p:cNvPr>
            <p:cNvSpPr/>
            <p:nvPr/>
          </p:nvSpPr>
          <p:spPr>
            <a:xfrm>
              <a:off x="4696012" y="3925493"/>
              <a:ext cx="1448512" cy="2160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B9BD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인벤토리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="" xmlns:a16="http://schemas.microsoft.com/office/drawing/2014/main" id="{BB7350A5-8C4A-75FE-582C-4EB130490C93}"/>
                </a:ext>
              </a:extLst>
            </p:cNvPr>
            <p:cNvSpPr/>
            <p:nvPr/>
          </p:nvSpPr>
          <p:spPr>
            <a:xfrm>
              <a:off x="4696012" y="3620051"/>
              <a:ext cx="1448511" cy="2160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B9BD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오른쪽으로 이동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417505" y="2578265"/>
              <a:ext cx="204953" cy="1015663"/>
            </a:xfrm>
            <a:prstGeom prst="rect">
              <a:avLst/>
            </a:prstGeom>
            <a:noFill/>
            <a:ln>
              <a:noFill/>
              <a:prstDash val="dashDot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키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보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</a:rPr>
                <a:t>드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설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정</a:t>
              </a:r>
            </a:p>
          </p:txBody>
        </p:sp>
        <p:pic>
          <p:nvPicPr>
            <p:cNvPr id="81" name="Picture 6" descr="포함된 이미지: Gregor Cresnar이(가) 제작한 설정개의 무료 벡터 아이콘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980" y="1479080"/>
              <a:ext cx="233045" cy="233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2" name="직선 연결선 81"/>
            <p:cNvCxnSpPr>
              <a:stCxn id="81" idx="2"/>
            </p:cNvCxnSpPr>
            <p:nvPr/>
          </p:nvCxnSpPr>
          <p:spPr>
            <a:xfrm flipH="1">
              <a:off x="4205502" y="1712125"/>
              <a:ext cx="1" cy="15146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4322025" y="1588784"/>
              <a:ext cx="16938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6" descr="포함된 이미지: Gregor Cresnar이(가) 제작한 설정개의 무료 벡터 아이콘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113813" y="4409229"/>
              <a:ext cx="233045" cy="233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5" name="직선 연결선 84"/>
            <p:cNvCxnSpPr>
              <a:stCxn id="84" idx="2"/>
            </p:cNvCxnSpPr>
            <p:nvPr/>
          </p:nvCxnSpPr>
          <p:spPr>
            <a:xfrm flipV="1">
              <a:off x="4230336" y="4281210"/>
              <a:ext cx="0" cy="1280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stCxn id="84" idx="3"/>
            </p:cNvCxnSpPr>
            <p:nvPr/>
          </p:nvCxnSpPr>
          <p:spPr>
            <a:xfrm>
              <a:off x="4346858" y="4525751"/>
              <a:ext cx="1081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7658534" y="2483139"/>
              <a:ext cx="11024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마우스 키 설정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="" xmlns:a16="http://schemas.microsoft.com/office/drawing/2014/main" id="{560206A5-801E-D644-BAFC-CE3FE43592C9}"/>
                </a:ext>
              </a:extLst>
            </p:cNvPr>
            <p:cNvSpPr/>
            <p:nvPr/>
          </p:nvSpPr>
          <p:spPr>
            <a:xfrm>
              <a:off x="7198868" y="2110485"/>
              <a:ext cx="1223527" cy="2160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B9BD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/>
                <a:t>화면 고정</a:t>
              </a:r>
              <a:endParaRPr lang="ko-KR" altLang="en-US" sz="900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="" xmlns:a16="http://schemas.microsoft.com/office/drawing/2014/main" id="{DA98F56C-F441-5DE5-1AD3-98ECEB0B3E73}"/>
                </a:ext>
              </a:extLst>
            </p:cNvPr>
            <p:cNvSpPr/>
            <p:nvPr/>
          </p:nvSpPr>
          <p:spPr>
            <a:xfrm>
              <a:off x="8496586" y="2110485"/>
              <a:ext cx="558674" cy="20713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Alt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="" xmlns:a16="http://schemas.microsoft.com/office/drawing/2014/main" id="{DA98F56C-F441-5DE5-1AD3-98ECEB0B3E73}"/>
              </a:ext>
            </a:extLst>
          </p:cNvPr>
          <p:cNvSpPr/>
          <p:nvPr/>
        </p:nvSpPr>
        <p:spPr>
          <a:xfrm>
            <a:off x="892330" y="5298361"/>
            <a:ext cx="558673" cy="2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600835" y="5226928"/>
            <a:ext cx="152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키 클릭 시</a:t>
            </a:r>
            <a:endParaRPr lang="ko-KR" altLang="en-US" dirty="0"/>
          </a:p>
        </p:txBody>
      </p:sp>
      <p:cxnSp>
        <p:nvCxnSpPr>
          <p:cNvPr id="97" name="직선 연결선 96"/>
          <p:cNvCxnSpPr/>
          <p:nvPr/>
        </p:nvCxnSpPr>
        <p:spPr>
          <a:xfrm>
            <a:off x="8089641" y="1231641"/>
            <a:ext cx="0" cy="49823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모서리가 둥근 직사각형 97"/>
          <p:cNvSpPr/>
          <p:nvPr/>
        </p:nvSpPr>
        <p:spPr>
          <a:xfrm>
            <a:off x="9309161" y="1752160"/>
            <a:ext cx="1306285" cy="3452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키 클릭</a:t>
            </a:r>
            <a:endParaRPr lang="ko-KR" altLang="en-US" sz="1300" dirty="0" smtClean="0">
              <a:solidFill>
                <a:schemeClr val="tx1"/>
              </a:solidFill>
            </a:endParaRPr>
          </a:p>
        </p:txBody>
      </p:sp>
      <p:cxnSp>
        <p:nvCxnSpPr>
          <p:cNvPr id="100" name="직선 화살표 연결선 99"/>
          <p:cNvCxnSpPr>
            <a:stCxn id="98" idx="2"/>
            <a:endCxn id="103" idx="0"/>
          </p:cNvCxnSpPr>
          <p:nvPr/>
        </p:nvCxnSpPr>
        <p:spPr>
          <a:xfrm flipH="1">
            <a:off x="9961494" y="2097393"/>
            <a:ext cx="810" cy="360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한쪽 모서리가 둥근 사각형 102"/>
          <p:cNvSpPr/>
          <p:nvPr/>
        </p:nvSpPr>
        <p:spPr>
          <a:xfrm>
            <a:off x="8552571" y="2457710"/>
            <a:ext cx="2817845" cy="558095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변경할 키를 입력해주세요</a:t>
            </a:r>
            <a:r>
              <a:rPr lang="en-US" altLang="ko-KR" sz="1200" dirty="0" smtClean="0">
                <a:solidFill>
                  <a:schemeClr val="tx1"/>
                </a:solidFill>
              </a:rPr>
              <a:t>” [</a:t>
            </a:r>
            <a:r>
              <a:rPr lang="ko-KR" altLang="en-US" sz="1200" dirty="0" smtClean="0">
                <a:solidFill>
                  <a:schemeClr val="tx1"/>
                </a:solidFill>
              </a:rPr>
              <a:t>출력</a:t>
            </a:r>
            <a:r>
              <a:rPr lang="en-US" altLang="ko-KR" sz="1200" dirty="0" smtClean="0">
                <a:solidFill>
                  <a:schemeClr val="tx1"/>
                </a:solidFill>
              </a:rPr>
              <a:t>]</a:t>
            </a:r>
            <a:endParaRPr lang="ko-KR" alt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109" name="직선 화살표 연결선 108"/>
          <p:cNvCxnSpPr>
            <a:stCxn id="103" idx="2"/>
            <a:endCxn id="111" idx="0"/>
          </p:cNvCxnSpPr>
          <p:nvPr/>
        </p:nvCxnSpPr>
        <p:spPr>
          <a:xfrm flipH="1">
            <a:off x="9961493" y="3015805"/>
            <a:ext cx="1" cy="347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110"/>
          <p:cNvSpPr/>
          <p:nvPr/>
        </p:nvSpPr>
        <p:spPr>
          <a:xfrm>
            <a:off x="9253296" y="3363619"/>
            <a:ext cx="1416393" cy="3452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새로운 키 입력</a:t>
            </a:r>
            <a:endParaRPr lang="ko-KR" altLang="en-US" sz="1300" dirty="0" smtClean="0">
              <a:solidFill>
                <a:schemeClr val="tx1"/>
              </a:solidFill>
            </a:endParaRPr>
          </a:p>
        </p:txBody>
      </p:sp>
      <p:cxnSp>
        <p:nvCxnSpPr>
          <p:cNvPr id="117" name="직선 화살표 연결선 116"/>
          <p:cNvCxnSpPr>
            <a:stCxn id="111" idx="2"/>
            <a:endCxn id="118" idx="0"/>
          </p:cNvCxnSpPr>
          <p:nvPr/>
        </p:nvCxnSpPr>
        <p:spPr>
          <a:xfrm flipH="1">
            <a:off x="9961492" y="3708852"/>
            <a:ext cx="1" cy="458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순서도: 대체 처리 117"/>
          <p:cNvSpPr/>
          <p:nvPr/>
        </p:nvSpPr>
        <p:spPr>
          <a:xfrm>
            <a:off x="8701644" y="4167413"/>
            <a:ext cx="2519695" cy="49476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입력 된 새로운 키를 표시한다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9584938" y="1202670"/>
            <a:ext cx="2413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키 변경 </a:t>
            </a:r>
            <a:endParaRPr lang="ko-KR" altLang="en-US" dirty="0"/>
          </a:p>
        </p:txBody>
      </p:sp>
      <p:sp>
        <p:nvSpPr>
          <p:cNvPr id="127" name="직사각형 126">
            <a:extLst>
              <a:ext uri="{FF2B5EF4-FFF2-40B4-BE49-F238E27FC236}">
                <a16:creationId xmlns="" xmlns:a16="http://schemas.microsoft.com/office/drawing/2014/main" id="{DA98F56C-F441-5DE5-1AD3-98ECEB0B3E73}"/>
              </a:ext>
            </a:extLst>
          </p:cNvPr>
          <p:cNvSpPr/>
          <p:nvPr/>
        </p:nvSpPr>
        <p:spPr>
          <a:xfrm>
            <a:off x="9383361" y="1803805"/>
            <a:ext cx="269401" cy="226758"/>
          </a:xfrm>
          <a:prstGeom prst="rect">
            <a:avLst/>
          </a:prstGeom>
          <a:solidFill>
            <a:schemeClr val="bg2">
              <a:lumMod val="90000"/>
            </a:schemeClr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435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08334" y="1106958"/>
            <a:ext cx="1959619" cy="6810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UI </a:t>
            </a:r>
            <a:r>
              <a:rPr lang="ko-KR" altLang="en-US" sz="2000" b="1" dirty="0" smtClean="0">
                <a:solidFill>
                  <a:sysClr val="windowText" lastClr="000000"/>
                </a:solidFill>
              </a:rPr>
              <a:t>환경 </a:t>
            </a:r>
            <a:r>
              <a:rPr lang="ko-KR" altLang="en-US" sz="2000" b="1" dirty="0" smtClean="0">
                <a:solidFill>
                  <a:sysClr val="windowText" lastClr="000000"/>
                </a:solidFill>
              </a:rPr>
              <a:t>설정 </a:t>
            </a:r>
            <a:r>
              <a:rPr lang="en-US" altLang="ko-KR" sz="1400" b="1" dirty="0" smtClean="0">
                <a:solidFill>
                  <a:sysClr val="windowText" lastClr="000000"/>
                </a:solidFill>
              </a:rPr>
              <a:t>[</a:t>
            </a:r>
            <a:r>
              <a:rPr lang="ko-KR" altLang="en-US" sz="1400" b="1" dirty="0" smtClean="0">
                <a:solidFill>
                  <a:sysClr val="windowText" lastClr="000000"/>
                </a:solidFill>
              </a:rPr>
              <a:t>사운드 조정</a:t>
            </a:r>
            <a:r>
              <a:rPr lang="en-US" altLang="ko-KR" sz="1400" b="1" dirty="0" smtClean="0">
                <a:solidFill>
                  <a:sysClr val="windowText" lastClr="000000"/>
                </a:solidFill>
              </a:rPr>
              <a:t>]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48000" y="1787996"/>
            <a:ext cx="6217593" cy="3972560"/>
            <a:chOff x="3631033" y="1371600"/>
            <a:chExt cx="5472000" cy="3548095"/>
          </a:xfrm>
        </p:grpSpPr>
        <p:pic>
          <p:nvPicPr>
            <p:cNvPr id="77" name="Picture 4" descr="빛과 그림자를 넘나드는 환상세계. 아이리스.폴 리뷰 : 네이버 포스트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4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34" b="11704"/>
            <a:stretch/>
          </p:blipFill>
          <p:spPr bwMode="auto">
            <a:xfrm>
              <a:off x="3631033" y="1371600"/>
              <a:ext cx="5472000" cy="3548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8D84F9B9-A8CA-E7B1-DC8B-7999D7956BFC}"/>
                </a:ext>
              </a:extLst>
            </p:cNvPr>
            <p:cNvSpPr/>
            <p:nvPr/>
          </p:nvSpPr>
          <p:spPr>
            <a:xfrm>
              <a:off x="3903989" y="1513109"/>
              <a:ext cx="5064799" cy="3233763"/>
            </a:xfrm>
            <a:prstGeom prst="rect">
              <a:avLst/>
            </a:prstGeom>
            <a:gradFill>
              <a:gsLst>
                <a:gs pos="48660">
                  <a:srgbClr val="000000">
                    <a:alpha val="66000"/>
                  </a:srgbClr>
                </a:gs>
                <a:gs pos="15000">
                  <a:schemeClr val="tx1">
                    <a:alpha val="65000"/>
                  </a:schemeClr>
                </a:gs>
                <a:gs pos="75000">
                  <a:schemeClr val="tx1">
                    <a:alpha val="48000"/>
                  </a:schemeClr>
                </a:gs>
              </a:gsLst>
              <a:lin ang="5400000" scaled="1"/>
            </a:gra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1432CA28-2272-6CF3-3D1A-88AFCE2D110C}"/>
                </a:ext>
              </a:extLst>
            </p:cNvPr>
            <p:cNvSpPr/>
            <p:nvPr/>
          </p:nvSpPr>
          <p:spPr>
            <a:xfrm>
              <a:off x="4137583" y="1781759"/>
              <a:ext cx="1318103" cy="277254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>
                      <a:alpha val="50000"/>
                    </a:schemeClr>
                  </a:solidFill>
                  <a:effectLst>
                    <a:glow>
                      <a:srgbClr val="5B9BD5">
                        <a:alpha val="80000"/>
                      </a:srgbClr>
                    </a:glow>
                  </a:effectLst>
                </a:rPr>
                <a:t>키 변경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1432CA28-2272-6CF3-3D1A-88AFCE2D110C}"/>
                </a:ext>
              </a:extLst>
            </p:cNvPr>
            <p:cNvSpPr/>
            <p:nvPr/>
          </p:nvSpPr>
          <p:spPr>
            <a:xfrm>
              <a:off x="5782745" y="1781340"/>
              <a:ext cx="1318103" cy="277254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5B9BD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effectLst>
                    <a:glow rad="38100">
                      <a:srgbClr val="00B0F0">
                        <a:alpha val="40000"/>
                      </a:srgbClr>
                    </a:glow>
                  </a:effectLst>
                </a:rPr>
                <a:t>사운드 조정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1432CA28-2272-6CF3-3D1A-88AFCE2D110C}"/>
                </a:ext>
              </a:extLst>
            </p:cNvPr>
            <p:cNvSpPr/>
            <p:nvPr/>
          </p:nvSpPr>
          <p:spPr>
            <a:xfrm>
              <a:off x="7427907" y="1784366"/>
              <a:ext cx="1318103" cy="277254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5B9BD5">
                  <a:alpha val="50000"/>
                </a:srgb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>
                      <a:alpha val="49000"/>
                    </a:schemeClr>
                  </a:solidFill>
                </a:rPr>
                <a:t>제작진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8D84F9B9-A8CA-E7B1-DC8B-7999D7956BFC}"/>
                </a:ext>
              </a:extLst>
            </p:cNvPr>
            <p:cNvSpPr/>
            <p:nvPr/>
          </p:nvSpPr>
          <p:spPr>
            <a:xfrm>
              <a:off x="4132174" y="2041960"/>
              <a:ext cx="4608427" cy="228085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곱셈 기호 31"/>
            <p:cNvSpPr/>
            <p:nvPr/>
          </p:nvSpPr>
          <p:spPr>
            <a:xfrm>
              <a:off x="8741142" y="1525339"/>
              <a:ext cx="227645" cy="239640"/>
            </a:xfrm>
            <a:prstGeom prst="mathMultiply">
              <a:avLst>
                <a:gd name="adj1" fmla="val 441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6" descr="포함된 이미지: Gregor Cresnar이(가) 제작한 설정개의 무료 벡터 아이콘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203" y="1535455"/>
              <a:ext cx="220496" cy="233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4" name="직선 연결선 33"/>
            <p:cNvCxnSpPr>
              <a:stCxn id="33" idx="2"/>
            </p:cNvCxnSpPr>
            <p:nvPr/>
          </p:nvCxnSpPr>
          <p:spPr>
            <a:xfrm flipH="1">
              <a:off x="4037449" y="1768500"/>
              <a:ext cx="1" cy="15146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4147699" y="1645159"/>
              <a:ext cx="1602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6" descr="포함된 이미지: Gregor Cresnar이(가) 제작한 설정개의 무료 벡터 아이콘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950699" y="4465604"/>
              <a:ext cx="220496" cy="233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29F821DA-B7D6-5CCC-767C-3FE2D803425F}"/>
                </a:ext>
              </a:extLst>
            </p:cNvPr>
            <p:cNvSpPr/>
            <p:nvPr/>
          </p:nvSpPr>
          <p:spPr>
            <a:xfrm>
              <a:off x="5175471" y="2478194"/>
              <a:ext cx="732791" cy="2160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7F7F7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효과음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29F821DA-B7D6-5CCC-767C-3FE2D803425F}"/>
                </a:ext>
              </a:extLst>
            </p:cNvPr>
            <p:cNvSpPr/>
            <p:nvPr/>
          </p:nvSpPr>
          <p:spPr>
            <a:xfrm>
              <a:off x="5175472" y="2854186"/>
              <a:ext cx="732790" cy="2160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7F7F7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/>
                <a:t>배경음</a:t>
              </a:r>
              <a:endParaRPr lang="ko-KR" altLang="en-US" sz="9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18783" y="2111953"/>
              <a:ext cx="8881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</a:rPr>
                <a:t>사운드</a:t>
              </a:r>
            </a:p>
          </p:txBody>
        </p:sp>
        <p:sp>
          <p:nvSpPr>
            <p:cNvPr id="40" name="순서도: 화면 표시 50"/>
            <p:cNvSpPr/>
            <p:nvPr/>
          </p:nvSpPr>
          <p:spPr>
            <a:xfrm>
              <a:off x="5908262" y="2478194"/>
              <a:ext cx="1851795" cy="216000"/>
            </a:xfrm>
            <a:custGeom>
              <a:avLst/>
              <a:gdLst>
                <a:gd name="connsiteX0" fmla="*/ 0 w 10000"/>
                <a:gd name="connsiteY0" fmla="*/ 5000 h 10000"/>
                <a:gd name="connsiteX1" fmla="*/ 1667 w 10000"/>
                <a:gd name="connsiteY1" fmla="*/ 0 h 10000"/>
                <a:gd name="connsiteX2" fmla="*/ 8333 w 10000"/>
                <a:gd name="connsiteY2" fmla="*/ 0 h 10000"/>
                <a:gd name="connsiteX3" fmla="*/ 10000 w 10000"/>
                <a:gd name="connsiteY3" fmla="*/ 5000 h 10000"/>
                <a:gd name="connsiteX4" fmla="*/ 8333 w 10000"/>
                <a:gd name="connsiteY4" fmla="*/ 10000 h 10000"/>
                <a:gd name="connsiteX5" fmla="*/ 1667 w 10000"/>
                <a:gd name="connsiteY5" fmla="*/ 10000 h 10000"/>
                <a:gd name="connsiteX6" fmla="*/ 0 w 10000"/>
                <a:gd name="connsiteY6" fmla="*/ 5000 h 10000"/>
                <a:gd name="connsiteX0" fmla="*/ 0 w 8333"/>
                <a:gd name="connsiteY0" fmla="*/ 10000 h 10000"/>
                <a:gd name="connsiteX1" fmla="*/ 0 w 8333"/>
                <a:gd name="connsiteY1" fmla="*/ 0 h 10000"/>
                <a:gd name="connsiteX2" fmla="*/ 6666 w 8333"/>
                <a:gd name="connsiteY2" fmla="*/ 0 h 10000"/>
                <a:gd name="connsiteX3" fmla="*/ 8333 w 8333"/>
                <a:gd name="connsiteY3" fmla="*/ 5000 h 10000"/>
                <a:gd name="connsiteX4" fmla="*/ 6666 w 8333"/>
                <a:gd name="connsiteY4" fmla="*/ 10000 h 10000"/>
                <a:gd name="connsiteX5" fmla="*/ 0 w 8333"/>
                <a:gd name="connsiteY5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33" h="10000">
                  <a:moveTo>
                    <a:pt x="0" y="10000"/>
                  </a:moveTo>
                  <a:lnTo>
                    <a:pt x="0" y="0"/>
                  </a:lnTo>
                  <a:lnTo>
                    <a:pt x="6666" y="0"/>
                  </a:lnTo>
                  <a:cubicBezTo>
                    <a:pt x="7587" y="0"/>
                    <a:pt x="8333" y="2239"/>
                    <a:pt x="8333" y="5000"/>
                  </a:cubicBezTo>
                  <a:cubicBezTo>
                    <a:pt x="8333" y="7761"/>
                    <a:pt x="7587" y="10000"/>
                    <a:pt x="6666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D0CECE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/>
            <p:cNvSpPr/>
            <p:nvPr/>
          </p:nvSpPr>
          <p:spPr>
            <a:xfrm flipH="1" flipV="1">
              <a:off x="7595994" y="2554761"/>
              <a:ext cx="72923" cy="6286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/>
            <p:cNvSpPr/>
            <p:nvPr/>
          </p:nvSpPr>
          <p:spPr>
            <a:xfrm flipH="1" flipV="1">
              <a:off x="7595993" y="2928576"/>
              <a:ext cx="72923" cy="6286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59844" y="2456217"/>
              <a:ext cx="6503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50%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082936" y="3303881"/>
              <a:ext cx="3085703" cy="91747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꺾인 연결선 44"/>
            <p:cNvCxnSpPr>
              <a:stCxn id="40" idx="3"/>
            </p:cNvCxnSpPr>
            <p:nvPr/>
          </p:nvCxnSpPr>
          <p:spPr>
            <a:xfrm>
              <a:off x="7760057" y="2586194"/>
              <a:ext cx="235004" cy="69365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자유형 45"/>
            <p:cNvSpPr/>
            <p:nvPr/>
          </p:nvSpPr>
          <p:spPr>
            <a:xfrm>
              <a:off x="5384391" y="3795050"/>
              <a:ext cx="144780" cy="25702"/>
            </a:xfrm>
            <a:custGeom>
              <a:avLst/>
              <a:gdLst>
                <a:gd name="connsiteX0" fmla="*/ 0 w 144780"/>
                <a:gd name="connsiteY0" fmla="*/ 0 h 25702"/>
                <a:gd name="connsiteX1" fmla="*/ 144780 w 144780"/>
                <a:gd name="connsiteY1" fmla="*/ 0 h 25702"/>
                <a:gd name="connsiteX2" fmla="*/ 144780 w 144780"/>
                <a:gd name="connsiteY2" fmla="*/ 25702 h 25702"/>
                <a:gd name="connsiteX3" fmla="*/ 144653 w 144780"/>
                <a:gd name="connsiteY3" fmla="*/ 25702 h 25702"/>
                <a:gd name="connsiteX4" fmla="*/ 144653 w 144780"/>
                <a:gd name="connsiteY4" fmla="*/ 23769 h 25702"/>
                <a:gd name="connsiteX5" fmla="*/ 0 w 144780"/>
                <a:gd name="connsiteY5" fmla="*/ 23769 h 2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780" h="25702">
                  <a:moveTo>
                    <a:pt x="0" y="0"/>
                  </a:moveTo>
                  <a:lnTo>
                    <a:pt x="144780" y="0"/>
                  </a:lnTo>
                  <a:lnTo>
                    <a:pt x="144780" y="25702"/>
                  </a:lnTo>
                  <a:lnTo>
                    <a:pt x="144653" y="25702"/>
                  </a:lnTo>
                  <a:lnTo>
                    <a:pt x="144653" y="23769"/>
                  </a:lnTo>
                  <a:lnTo>
                    <a:pt x="0" y="237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십자형 46"/>
            <p:cNvSpPr/>
            <p:nvPr/>
          </p:nvSpPr>
          <p:spPr>
            <a:xfrm>
              <a:off x="7275254" y="3741929"/>
              <a:ext cx="144780" cy="144780"/>
            </a:xfrm>
            <a:prstGeom prst="plus">
              <a:avLst>
                <a:gd name="adj" fmla="val 407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11920" y="3927709"/>
              <a:ext cx="22961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50%</a:t>
              </a:r>
              <a:r>
                <a:rPr lang="en-US" altLang="ko-KR" sz="800" dirty="0">
                  <a:solidFill>
                    <a:schemeClr val="bg1"/>
                  </a:solidFill>
                </a:rPr>
                <a:t>(</a:t>
              </a:r>
              <a:r>
                <a:rPr lang="ko-KR" altLang="en-US" sz="800" dirty="0">
                  <a:solidFill>
                    <a:schemeClr val="bg1"/>
                  </a:solidFill>
                </a:rPr>
                <a:t>실시간 사운드 퍼센트 확인</a:t>
              </a:r>
              <a:r>
                <a:rPr lang="en-US" altLang="ko-KR" sz="800" dirty="0">
                  <a:solidFill>
                    <a:schemeClr val="bg1"/>
                  </a:solidFill>
                </a:rPr>
                <a:t>)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082937" y="3336623"/>
              <a:ext cx="26835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</a:rPr>
                <a:t>*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효과음 클릭 시 사운드 조절이 가능한 형태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009496" y="2503974"/>
              <a:ext cx="85685" cy="1587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202092" y="2504754"/>
              <a:ext cx="85685" cy="1587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394688" y="2506368"/>
              <a:ext cx="85685" cy="1587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779880" y="2503974"/>
              <a:ext cx="85685" cy="1587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587284" y="2504022"/>
              <a:ext cx="85685" cy="1587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7028205" y="2479515"/>
              <a:ext cx="0" cy="216000"/>
            </a:xfrm>
            <a:prstGeom prst="line">
              <a:avLst/>
            </a:prstGeom>
            <a:ln w="28575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순서도: 화면 표시 50"/>
            <p:cNvSpPr/>
            <p:nvPr/>
          </p:nvSpPr>
          <p:spPr>
            <a:xfrm>
              <a:off x="5912434" y="2855131"/>
              <a:ext cx="1851795" cy="213511"/>
            </a:xfrm>
            <a:custGeom>
              <a:avLst/>
              <a:gdLst>
                <a:gd name="connsiteX0" fmla="*/ 0 w 10000"/>
                <a:gd name="connsiteY0" fmla="*/ 5000 h 10000"/>
                <a:gd name="connsiteX1" fmla="*/ 1667 w 10000"/>
                <a:gd name="connsiteY1" fmla="*/ 0 h 10000"/>
                <a:gd name="connsiteX2" fmla="*/ 8333 w 10000"/>
                <a:gd name="connsiteY2" fmla="*/ 0 h 10000"/>
                <a:gd name="connsiteX3" fmla="*/ 10000 w 10000"/>
                <a:gd name="connsiteY3" fmla="*/ 5000 h 10000"/>
                <a:gd name="connsiteX4" fmla="*/ 8333 w 10000"/>
                <a:gd name="connsiteY4" fmla="*/ 10000 h 10000"/>
                <a:gd name="connsiteX5" fmla="*/ 1667 w 10000"/>
                <a:gd name="connsiteY5" fmla="*/ 10000 h 10000"/>
                <a:gd name="connsiteX6" fmla="*/ 0 w 10000"/>
                <a:gd name="connsiteY6" fmla="*/ 5000 h 10000"/>
                <a:gd name="connsiteX0" fmla="*/ 0 w 8333"/>
                <a:gd name="connsiteY0" fmla="*/ 10000 h 10000"/>
                <a:gd name="connsiteX1" fmla="*/ 0 w 8333"/>
                <a:gd name="connsiteY1" fmla="*/ 0 h 10000"/>
                <a:gd name="connsiteX2" fmla="*/ 6666 w 8333"/>
                <a:gd name="connsiteY2" fmla="*/ 0 h 10000"/>
                <a:gd name="connsiteX3" fmla="*/ 8333 w 8333"/>
                <a:gd name="connsiteY3" fmla="*/ 5000 h 10000"/>
                <a:gd name="connsiteX4" fmla="*/ 6666 w 8333"/>
                <a:gd name="connsiteY4" fmla="*/ 10000 h 10000"/>
                <a:gd name="connsiteX5" fmla="*/ 0 w 8333"/>
                <a:gd name="connsiteY5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33" h="10000">
                  <a:moveTo>
                    <a:pt x="0" y="10000"/>
                  </a:moveTo>
                  <a:lnTo>
                    <a:pt x="0" y="0"/>
                  </a:lnTo>
                  <a:lnTo>
                    <a:pt x="6666" y="0"/>
                  </a:lnTo>
                  <a:cubicBezTo>
                    <a:pt x="7587" y="0"/>
                    <a:pt x="8333" y="2239"/>
                    <a:pt x="8333" y="5000"/>
                  </a:cubicBezTo>
                  <a:cubicBezTo>
                    <a:pt x="8333" y="7761"/>
                    <a:pt x="7587" y="10000"/>
                    <a:pt x="6666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D0CECE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064016" y="2829344"/>
              <a:ext cx="6503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50%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009496" y="2886875"/>
              <a:ext cx="85685" cy="1587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202091" y="2886875"/>
              <a:ext cx="85685" cy="1587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400301" y="2889132"/>
              <a:ext cx="85685" cy="1587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787560" y="2889132"/>
              <a:ext cx="85685" cy="1587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592896" y="2889132"/>
              <a:ext cx="85685" cy="1587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/>
            <p:cNvCxnSpPr/>
            <p:nvPr/>
          </p:nvCxnSpPr>
          <p:spPr>
            <a:xfrm>
              <a:off x="7032377" y="2852642"/>
              <a:ext cx="0" cy="216000"/>
            </a:xfrm>
            <a:prstGeom prst="line">
              <a:avLst/>
            </a:prstGeom>
            <a:ln w="28575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이등변 삼각형 63"/>
            <p:cNvSpPr/>
            <p:nvPr/>
          </p:nvSpPr>
          <p:spPr>
            <a:xfrm flipH="1" flipV="1">
              <a:off x="7595993" y="2934831"/>
              <a:ext cx="72923" cy="6286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655464" y="3709085"/>
              <a:ext cx="149321" cy="1959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5994558" y="3712485"/>
              <a:ext cx="149321" cy="1959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6333652" y="3709085"/>
              <a:ext cx="149321" cy="19590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7011838" y="3711371"/>
              <a:ext cx="149321" cy="1959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672746" y="3709085"/>
              <a:ext cx="149321" cy="1959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6287776" y="3748421"/>
              <a:ext cx="392056" cy="417567"/>
              <a:chOff x="7606717" y="2539817"/>
              <a:chExt cx="672533" cy="716294"/>
            </a:xfrm>
          </p:grpSpPr>
          <p:pic>
            <p:nvPicPr>
              <p:cNvPr id="71" name="그림 70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703003" y="2682425"/>
                <a:ext cx="576247" cy="573686"/>
              </a:xfrm>
              <a:prstGeom prst="rect">
                <a:avLst/>
              </a:prstGeom>
            </p:spPr>
          </p:pic>
          <p:pic>
            <p:nvPicPr>
              <p:cNvPr id="72" name="Picture 6" descr="커서, 클릭, 일정 아이콘 에 Fluent line (20px)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5" t="8747" r="40131" b="59111"/>
              <a:stretch/>
            </p:blipFill>
            <p:spPr bwMode="auto">
              <a:xfrm>
                <a:off x="7606717" y="2539817"/>
                <a:ext cx="442983" cy="2765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" name="TextBox 72"/>
            <p:cNvSpPr txBox="1"/>
            <p:nvPr/>
          </p:nvSpPr>
          <p:spPr>
            <a:xfrm>
              <a:off x="5422262" y="3533798"/>
              <a:ext cx="212142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* (</a:t>
              </a:r>
              <a:r>
                <a:rPr lang="ko-KR" altLang="en-US" sz="600" dirty="0">
                  <a:solidFill>
                    <a:schemeClr val="bg1"/>
                  </a:solidFill>
                </a:rPr>
                <a:t>좌로 부터</a:t>
              </a:r>
              <a:r>
                <a:rPr lang="en-US" altLang="ko-KR" sz="600" dirty="0">
                  <a:solidFill>
                    <a:schemeClr val="bg1"/>
                  </a:solidFill>
                </a:rPr>
                <a:t>) 0, 25 ,50, 75, 100</a:t>
              </a:r>
              <a:r>
                <a:rPr lang="ko-KR" altLang="en-US" sz="600" dirty="0">
                  <a:solidFill>
                    <a:schemeClr val="bg1"/>
                  </a:solidFill>
                </a:rPr>
                <a:t> 사운드 조절이 가능하다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B5E22E4D-0A1C-7656-9894-F6FB7105CAAF}"/>
                </a:ext>
              </a:extLst>
            </p:cNvPr>
            <p:cNvSpPr txBox="1"/>
            <p:nvPr/>
          </p:nvSpPr>
          <p:spPr>
            <a:xfrm>
              <a:off x="5082936" y="2147321"/>
              <a:ext cx="3059959" cy="219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경고문구 추가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 "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사운드를 키고 플레이 하셔야 합니다</a:t>
              </a:r>
              <a:r>
                <a:rPr lang="en-US" altLang="ko-KR" sz="1000" b="1" dirty="0" smtClean="0">
                  <a:solidFill>
                    <a:schemeClr val="bg1"/>
                  </a:solidFill>
                </a:rPr>
                <a:t>.")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818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08334" y="1106958"/>
            <a:ext cx="1959619" cy="4426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solidFill>
                  <a:sysClr val="windowText" lastClr="000000"/>
                </a:solidFill>
              </a:rPr>
              <a:t>인게임</a:t>
            </a:r>
            <a:r>
              <a:rPr lang="ko-KR" altLang="en-US" sz="2000" b="1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sz="2000" b="1" dirty="0" smtClean="0">
                <a:solidFill>
                  <a:sysClr val="windowText" lastClr="000000"/>
                </a:solidFill>
              </a:rPr>
              <a:t>UI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7303" y="1692267"/>
            <a:ext cx="7254740" cy="4705720"/>
            <a:chOff x="2282103" y="1328054"/>
            <a:chExt cx="7254740" cy="470572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2103" y="1892808"/>
              <a:ext cx="7254740" cy="4140966"/>
            </a:xfrm>
            <a:prstGeom prst="rect">
              <a:avLst/>
            </a:prstGeom>
          </p:spPr>
        </p:pic>
        <p:pic>
          <p:nvPicPr>
            <p:cNvPr id="27" name="Picture 2" descr="포함된 이미지: ナツヤ★ナホ工房衣装製作 on Twitter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2" b="8811"/>
            <a:stretch/>
          </p:blipFill>
          <p:spPr bwMode="auto">
            <a:xfrm>
              <a:off x="5578609" y="4376290"/>
              <a:ext cx="548912" cy="563798"/>
            </a:xfrm>
            <a:prstGeom prst="rect">
              <a:avLst/>
            </a:prstGeom>
            <a:noFill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한쪽 모서리가 잘린 사각형 27">
              <a:extLst>
                <a:ext uri="{FF2B5EF4-FFF2-40B4-BE49-F238E27FC236}">
                  <a16:creationId xmlns="" xmlns:a16="http://schemas.microsoft.com/office/drawing/2014/main" id="{02B44638-C11A-6449-992D-7B9BD9594B16}"/>
                </a:ext>
              </a:extLst>
            </p:cNvPr>
            <p:cNvSpPr/>
            <p:nvPr/>
          </p:nvSpPr>
          <p:spPr>
            <a:xfrm>
              <a:off x="2297459" y="5254752"/>
              <a:ext cx="7239384" cy="779022"/>
            </a:xfrm>
            <a:prstGeom prst="snip1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65000"/>
                    <a:alpha val="13000"/>
                  </a:schemeClr>
                </a:gs>
                <a:gs pos="0">
                  <a:srgbClr val="16110F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오브젝트 혹 아이템에 대한 스크립트</a:t>
              </a:r>
              <a:r>
                <a:rPr lang="en-US" altLang="ko-KR" sz="1200" b="1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(</a:t>
              </a:r>
              <a:r>
                <a:rPr lang="ko-KR" altLang="en-US" sz="1200" b="1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지정 시 대사 출현</a:t>
              </a:r>
              <a:r>
                <a:rPr lang="en-US" altLang="ko-KR" sz="1200" b="1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) </a:t>
              </a:r>
              <a:endPara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B9852B1B-F4E9-AF7C-5B73-B56C086D4EC5}"/>
                </a:ext>
              </a:extLst>
            </p:cNvPr>
            <p:cNvSpPr/>
            <p:nvPr/>
          </p:nvSpPr>
          <p:spPr>
            <a:xfrm>
              <a:off x="9142207" y="2077175"/>
              <a:ext cx="339300" cy="32760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림 44">
              <a:extLst>
                <a:ext uri="{FF2B5EF4-FFF2-40B4-BE49-F238E27FC236}">
                  <a16:creationId xmlns="" xmlns:a16="http://schemas.microsoft.com/office/drawing/2014/main" id="{3EB415AE-B388-7C3F-FA5F-15E68C4C6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39" y1="38867" x2="49805" y2="35547"/>
                          <a14:foregroundMark x1="49805" y1="35547" x2="49805" y2="35547"/>
                        </a14:backgroundRemoval>
                      </a14:imgEffect>
                    </a14:imgLayer>
                  </a14:imgProps>
                </a:ext>
              </a:extLst>
            </a:blip>
            <a:srcRect l="15909" t="16051" r="16288" b="16335"/>
            <a:stretch/>
          </p:blipFill>
          <p:spPr>
            <a:xfrm>
              <a:off x="9189006" y="2124317"/>
              <a:ext cx="245701" cy="245014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A5BD7E8D-6D1A-469B-92C1-5301826BEFA0}"/>
                </a:ext>
              </a:extLst>
            </p:cNvPr>
            <p:cNvSpPr/>
            <p:nvPr/>
          </p:nvSpPr>
          <p:spPr>
            <a:xfrm>
              <a:off x="2367415" y="2077175"/>
              <a:ext cx="339300" cy="32760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="" xmlns:a16="http://schemas.microsoft.com/office/drawing/2014/main" id="{10F2CD63-D705-C1F5-8DEC-A9410AE6A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6389" y1="20667" x2="26389" y2="20667"/>
                          <a14:foregroundMark x1="39444" y1="11667" x2="39444" y2="11667"/>
                          <a14:foregroundMark x1="55556" y1="13000" x2="55556" y2="13000"/>
                          <a14:foregroundMark x1="66944" y1="23000" x2="66944" y2="23000"/>
                          <a14:foregroundMark x1="45556" y1="21333" x2="45556" y2="21333"/>
                          <a14:foregroundMark x1="20000" y1="35667" x2="20000" y2="35667"/>
                          <a14:foregroundMark x1="21111" y1="55333" x2="21111" y2="55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37434" y="2069863"/>
              <a:ext cx="435240" cy="362700"/>
            </a:xfrm>
            <a:prstGeom prst="rect">
              <a:avLst/>
            </a:prstGeom>
          </p:spPr>
        </p:pic>
        <p:sp>
          <p:nvSpPr>
            <p:cNvPr id="49" name="모서리가 둥근 직사각형 48">
              <a:extLst>
                <a:ext uri="{FF2B5EF4-FFF2-40B4-BE49-F238E27FC236}">
                  <a16:creationId xmlns="" xmlns:a16="http://schemas.microsoft.com/office/drawing/2014/main" id="{C80FD45F-B20C-534C-A37A-18A5ADB9E90F}"/>
                </a:ext>
              </a:extLst>
            </p:cNvPr>
            <p:cNvSpPr/>
            <p:nvPr/>
          </p:nvSpPr>
          <p:spPr>
            <a:xfrm>
              <a:off x="2370340" y="2460350"/>
              <a:ext cx="339300" cy="149268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302423" y="5372257"/>
              <a:ext cx="1420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4"/>
                  </a:solidFill>
                </a:rPr>
                <a:t>주인공 이름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350798" y="4419890"/>
              <a:ext cx="882621" cy="91709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주인공</a:t>
              </a:r>
              <a:endParaRPr lang="en-US" altLang="ko-KR" sz="1050" dirty="0"/>
            </a:p>
            <a:p>
              <a:pPr algn="ctr"/>
              <a:r>
                <a:rPr lang="ko-KR" altLang="en-US" sz="1050" dirty="0"/>
                <a:t> 컷 이미지</a:t>
              </a:r>
              <a:endParaRPr lang="en-US" altLang="ko-KR" sz="1050" dirty="0"/>
            </a:p>
            <a:p>
              <a:pPr algn="ctr"/>
              <a:r>
                <a:rPr lang="en-US" altLang="ko-KR" sz="1050" dirty="0"/>
                <a:t> (</a:t>
              </a:r>
              <a:r>
                <a:rPr lang="ko-KR" altLang="en-US" sz="1050" dirty="0"/>
                <a:t>가능 시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FD2050D1-E660-6B8A-728B-C38F0325E71A}"/>
                </a:ext>
              </a:extLst>
            </p:cNvPr>
            <p:cNvGrpSpPr/>
            <p:nvPr/>
          </p:nvGrpSpPr>
          <p:grpSpPr>
            <a:xfrm>
              <a:off x="5407816" y="4074877"/>
              <a:ext cx="248129" cy="239574"/>
              <a:chOff x="11106726" y="314034"/>
              <a:chExt cx="535709" cy="517237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="" xmlns:a16="http://schemas.microsoft.com/office/drawing/2014/main" id="{90709FE9-7E77-3942-77D6-0F644A5479C1}"/>
                  </a:ext>
                </a:extLst>
              </p:cNvPr>
              <p:cNvSpPr/>
              <p:nvPr/>
            </p:nvSpPr>
            <p:spPr>
              <a:xfrm>
                <a:off x="11106726" y="314034"/>
                <a:ext cx="535709" cy="517237"/>
              </a:xfrm>
              <a:prstGeom prst="rect">
                <a:avLst/>
              </a:prstGeom>
              <a:ln w="12700">
                <a:solidFill>
                  <a:srgbClr val="7F7F7F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0" name="그림 59">
                <a:extLst>
                  <a:ext uri="{FF2B5EF4-FFF2-40B4-BE49-F238E27FC236}">
                    <a16:creationId xmlns="" xmlns:a16="http://schemas.microsoft.com/office/drawing/2014/main" id="{446C053F-2EA5-442F-0516-86EFDBC52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219" b="90000" l="10000" r="90000">
                            <a14:foregroundMark x1="44844" y1="25156" x2="44844" y2="25156"/>
                            <a14:foregroundMark x1="51250" y1="9219" x2="51250" y2="9219"/>
                            <a14:foregroundMark x1="47969" y1="55625" x2="47969" y2="55625"/>
                            <a14:foregroundMark x1="55781" y1="90000" x2="55781" y2="900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129818" y="327890"/>
                <a:ext cx="489527" cy="489527"/>
              </a:xfrm>
              <a:prstGeom prst="rect">
                <a:avLst/>
              </a:prstGeom>
              <a:ln w="12700">
                <a:solidFill>
                  <a:srgbClr val="7F7F7F"/>
                </a:solidFill>
              </a:ln>
            </p:spPr>
          </p:pic>
        </p:grpSp>
        <p:sp>
          <p:nvSpPr>
            <p:cNvPr id="53" name="순서도: 처리 52"/>
            <p:cNvSpPr/>
            <p:nvPr/>
          </p:nvSpPr>
          <p:spPr>
            <a:xfrm>
              <a:off x="5654802" y="4073302"/>
              <a:ext cx="613410" cy="241150"/>
            </a:xfrm>
            <a:prstGeom prst="flowChartProcess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/>
                <a:t>습득하기</a:t>
              </a:r>
            </a:p>
          </p:txBody>
        </p:sp>
        <p:sp>
          <p:nvSpPr>
            <p:cNvPr id="54" name="순서도: 처리 53"/>
            <p:cNvSpPr/>
            <p:nvPr/>
          </p:nvSpPr>
          <p:spPr>
            <a:xfrm>
              <a:off x="5653659" y="3527057"/>
              <a:ext cx="613410" cy="239574"/>
            </a:xfrm>
            <a:prstGeom prst="flowChartProcess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/>
                <a:t>상호작용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90709FE9-7E77-3942-77D6-0F644A5479C1}"/>
                </a:ext>
              </a:extLst>
            </p:cNvPr>
            <p:cNvSpPr/>
            <p:nvPr/>
          </p:nvSpPr>
          <p:spPr>
            <a:xfrm>
              <a:off x="5407816" y="3527057"/>
              <a:ext cx="248129" cy="239574"/>
            </a:xfrm>
            <a:prstGeom prst="rect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53479" y="3563024"/>
              <a:ext cx="156801" cy="167640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5769773" y="3815943"/>
              <a:ext cx="2794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bg1"/>
                  </a:solidFill>
                </a:rPr>
                <a:t>or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142753" y="1328054"/>
              <a:ext cx="4277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메시지 창 </a:t>
              </a:r>
              <a:r>
                <a:rPr lang="en-US" altLang="ko-KR" b="1" dirty="0"/>
                <a:t>UI </a:t>
              </a:r>
              <a:r>
                <a:rPr lang="ko-KR" altLang="en-US" b="1" dirty="0"/>
                <a:t>예시 이미지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7567407" y="2886234"/>
            <a:ext cx="377191" cy="2882539"/>
            <a:chOff x="3832606" y="1286330"/>
            <a:chExt cx="198550" cy="1517343"/>
          </a:xfrm>
        </p:grpSpPr>
        <p:pic>
          <p:nvPicPr>
            <p:cNvPr id="64" name="Picture 2" descr="https://i.pinimg.com/564x/f7/20/dc/f720dceb0ed8a27f183800e0660033e6.jp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06" t="85012" r="9124" b="10153"/>
            <a:stretch/>
          </p:blipFill>
          <p:spPr bwMode="auto">
            <a:xfrm rot="5400000">
              <a:off x="3805909" y="1451719"/>
              <a:ext cx="252938" cy="197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https://i.pinimg.com/564x/f7/20/dc/f720dceb0ed8a27f183800e0660033e6.jp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06" t="85012" r="9124" b="10153"/>
            <a:stretch/>
          </p:blipFill>
          <p:spPr bwMode="auto">
            <a:xfrm rot="5400000">
              <a:off x="3805909" y="1698205"/>
              <a:ext cx="252938" cy="197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https://i.pinimg.com/564x/f7/20/dc/f720dceb0ed8a27f183800e0660033e6.jp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06" t="85012" r="9124" b="10153"/>
            <a:stretch/>
          </p:blipFill>
          <p:spPr bwMode="auto">
            <a:xfrm rot="5400000">
              <a:off x="3804915" y="1939729"/>
              <a:ext cx="252938" cy="197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https://i.pinimg.com/564x/f7/20/dc/f720dceb0ed8a27f183800e0660033e6.jp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06" t="85012" r="9124" b="10153"/>
            <a:stretch/>
          </p:blipFill>
          <p:spPr bwMode="auto">
            <a:xfrm rot="5400000">
              <a:off x="3804915" y="2186215"/>
              <a:ext cx="252938" cy="197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https://i.pinimg.com/564x/f7/20/dc/f720dceb0ed8a27f183800e0660033e6.jp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06" t="85012" r="9124" b="10153"/>
            <a:stretch/>
          </p:blipFill>
          <p:spPr bwMode="auto">
            <a:xfrm rot="5400000">
              <a:off x="3804915" y="2434062"/>
              <a:ext cx="252938" cy="197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이등변 삼각형 68"/>
            <p:cNvSpPr/>
            <p:nvPr/>
          </p:nvSpPr>
          <p:spPr>
            <a:xfrm rot="10800000">
              <a:off x="3873385" y="2701962"/>
              <a:ext cx="117985" cy="101711"/>
            </a:xfrm>
            <a:prstGeom prst="triangl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6752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/>
            <p:nvPr/>
          </p:nvSpPr>
          <p:spPr>
            <a:xfrm>
              <a:off x="3873385" y="1286330"/>
              <a:ext cx="117985" cy="101711"/>
            </a:xfrm>
            <a:prstGeom prst="triangl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6752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8273435" y="1287588"/>
            <a:ext cx="261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메시지 창 출현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73435" y="1673961"/>
            <a:ext cx="3380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오브젝트 혹은 아이템 발견 시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</a:t>
            </a:r>
            <a:r>
              <a:rPr lang="ko-KR" altLang="en-US" sz="1200" dirty="0"/>
              <a:t>지정 된 대사 설정이 있을 경우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스토리 진행을 위한 특정 좌표를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</a:t>
            </a:r>
            <a:r>
              <a:rPr lang="ko-KR" altLang="en-US" sz="1200" dirty="0"/>
              <a:t>처음 이동 하였을 경우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(</a:t>
            </a:r>
            <a:r>
              <a:rPr lang="ko-KR" altLang="en-US" sz="1200" dirty="0"/>
              <a:t>추후 회의를 통한 추가 메시지 구현</a:t>
            </a:r>
            <a:r>
              <a:rPr lang="en-US" altLang="ko-KR" sz="1200" dirty="0"/>
              <a:t> </a:t>
            </a:r>
            <a:r>
              <a:rPr lang="ko-KR" altLang="en-US" sz="1200" dirty="0"/>
              <a:t>예정</a:t>
            </a:r>
            <a:r>
              <a:rPr lang="en-US" altLang="ko-KR" sz="1200" dirty="0"/>
              <a:t>)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8158480" y="1106958"/>
            <a:ext cx="0" cy="55478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033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04104" y="4278905"/>
            <a:ext cx="3503319" cy="2261040"/>
            <a:chOff x="504103" y="1963928"/>
            <a:chExt cx="7254740" cy="414096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03" y="1963928"/>
              <a:ext cx="7254740" cy="4140966"/>
            </a:xfrm>
            <a:prstGeom prst="rect">
              <a:avLst/>
            </a:prstGeom>
          </p:spPr>
        </p:pic>
        <p:sp>
          <p:nvSpPr>
            <p:cNvPr id="4" name="한쪽 모서리가 잘린 사각형 3">
              <a:extLst>
                <a:ext uri="{FF2B5EF4-FFF2-40B4-BE49-F238E27FC236}">
                  <a16:creationId xmlns="" xmlns:a16="http://schemas.microsoft.com/office/drawing/2014/main" id="{02B44638-C11A-6449-992D-7B9BD9594B16}"/>
                </a:ext>
              </a:extLst>
            </p:cNvPr>
            <p:cNvSpPr/>
            <p:nvPr/>
          </p:nvSpPr>
          <p:spPr>
            <a:xfrm>
              <a:off x="519459" y="5325872"/>
              <a:ext cx="7239384" cy="779022"/>
            </a:xfrm>
            <a:prstGeom prst="snip1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65000"/>
                    <a:alpha val="13000"/>
                  </a:schemeClr>
                </a:gs>
                <a:gs pos="0">
                  <a:srgbClr val="16110F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B9852B1B-F4E9-AF7C-5B73-B56C086D4EC5}"/>
                </a:ext>
              </a:extLst>
            </p:cNvPr>
            <p:cNvSpPr/>
            <p:nvPr/>
          </p:nvSpPr>
          <p:spPr>
            <a:xfrm>
              <a:off x="7364207" y="2148295"/>
              <a:ext cx="339300" cy="32760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FD2050D1-E660-6B8A-728B-C38F0325E71A}"/>
                </a:ext>
              </a:extLst>
            </p:cNvPr>
            <p:cNvGrpSpPr/>
            <p:nvPr/>
          </p:nvGrpSpPr>
          <p:grpSpPr>
            <a:xfrm>
              <a:off x="6948856" y="2154144"/>
              <a:ext cx="339300" cy="327601"/>
              <a:chOff x="11106726" y="314034"/>
              <a:chExt cx="535709" cy="51723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="" xmlns:a16="http://schemas.microsoft.com/office/drawing/2014/main" id="{90709FE9-7E77-3942-77D6-0F644A5479C1}"/>
                  </a:ext>
                </a:extLst>
              </p:cNvPr>
              <p:cNvSpPr/>
              <p:nvPr/>
            </p:nvSpPr>
            <p:spPr>
              <a:xfrm>
                <a:off x="11106726" y="314034"/>
                <a:ext cx="535709" cy="51723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="" xmlns:a16="http://schemas.microsoft.com/office/drawing/2014/main" id="{446C053F-2EA5-442F-0516-86EFDBC52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219" b="90000" l="10000" r="90000">
                            <a14:foregroundMark x1="44844" y1="25156" x2="44844" y2="25156"/>
                            <a14:foregroundMark x1="51250" y1="9219" x2="51250" y2="9219"/>
                            <a14:foregroundMark x1="47969" y1="55625" x2="47969" y2="55625"/>
                            <a14:foregroundMark x1="55781" y1="90000" x2="55781" y2="900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129818" y="327890"/>
                <a:ext cx="489527" cy="489527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3EB415AE-B388-7C3F-FA5F-15E68C4C6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39" y1="38867" x2="49805" y2="35547"/>
                          <a14:foregroundMark x1="49805" y1="35547" x2="49805" y2="35547"/>
                        </a14:backgroundRemoval>
                      </a14:imgEffect>
                    </a14:imgLayer>
                  </a14:imgProps>
                </a:ext>
              </a:extLst>
            </a:blip>
            <a:srcRect l="15909" t="16051" r="16288" b="16335"/>
            <a:stretch/>
          </p:blipFill>
          <p:spPr>
            <a:xfrm>
              <a:off x="7411006" y="2195437"/>
              <a:ext cx="245701" cy="245014"/>
            </a:xfrm>
            <a:prstGeom prst="rect">
              <a:avLst/>
            </a:prstGeom>
          </p:spPr>
        </p:pic>
        <p:sp>
          <p:nvSpPr>
            <p:cNvPr id="8" name="순서도: 대체 처리 7">
              <a:extLst>
                <a:ext uri="{FF2B5EF4-FFF2-40B4-BE49-F238E27FC236}">
                  <a16:creationId xmlns="" xmlns:a16="http://schemas.microsoft.com/office/drawing/2014/main" id="{6FE963A0-0608-2ED3-BDCE-098A5096E898}"/>
                </a:ext>
              </a:extLst>
            </p:cNvPr>
            <p:cNvSpPr/>
            <p:nvPr/>
          </p:nvSpPr>
          <p:spPr>
            <a:xfrm>
              <a:off x="6660970" y="2531470"/>
              <a:ext cx="703240" cy="12879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b="1" dirty="0">
                  <a:solidFill>
                    <a:schemeClr val="tx1"/>
                  </a:solidFill>
                </a:rPr>
                <a:t>Tab</a:t>
              </a:r>
              <a:endParaRPr lang="ko-KR" altLang="en-US" sz="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A5BD7E8D-6D1A-469B-92C1-5301826BEFA0}"/>
                </a:ext>
              </a:extLst>
            </p:cNvPr>
            <p:cNvSpPr/>
            <p:nvPr/>
          </p:nvSpPr>
          <p:spPr>
            <a:xfrm>
              <a:off x="589415" y="2148295"/>
              <a:ext cx="339300" cy="32760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10F2CD63-D705-C1F5-8DEC-A9410AE6A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6389" y1="20667" x2="26389" y2="20667"/>
                          <a14:foregroundMark x1="39444" y1="11667" x2="39444" y2="11667"/>
                          <a14:foregroundMark x1="55556" y1="13000" x2="55556" y2="13000"/>
                          <a14:foregroundMark x1="66944" y1="23000" x2="66944" y2="23000"/>
                          <a14:foregroundMark x1="45556" y1="21333" x2="45556" y2="21333"/>
                          <a14:foregroundMark x1="20000" y1="35667" x2="20000" y2="35667"/>
                          <a14:foregroundMark x1="21111" y1="55333" x2="21111" y2="55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9434" y="2140983"/>
              <a:ext cx="435240" cy="362700"/>
            </a:xfrm>
            <a:prstGeom prst="rect">
              <a:avLst/>
            </a:prstGeom>
          </p:spPr>
        </p:pic>
        <p:sp>
          <p:nvSpPr>
            <p:cNvPr id="11" name="모서리가 둥근 직사각형 10">
              <a:extLst>
                <a:ext uri="{FF2B5EF4-FFF2-40B4-BE49-F238E27FC236}">
                  <a16:creationId xmlns="" xmlns:a16="http://schemas.microsoft.com/office/drawing/2014/main" id="{C80FD45F-B20C-534C-A37A-18A5ADB9E90F}"/>
                </a:ext>
              </a:extLst>
            </p:cNvPr>
            <p:cNvSpPr/>
            <p:nvPr/>
          </p:nvSpPr>
          <p:spPr>
            <a:xfrm>
              <a:off x="592340" y="2531470"/>
              <a:ext cx="339300" cy="149268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75479" y="3634144"/>
              <a:ext cx="156801" cy="167640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3780128" y="3911599"/>
            <a:ext cx="227295" cy="27366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3830297" y="4026167"/>
            <a:ext cx="313915" cy="387738"/>
            <a:chOff x="7606717" y="2539817"/>
            <a:chExt cx="672533" cy="71629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703003" y="2682425"/>
              <a:ext cx="576247" cy="573686"/>
            </a:xfrm>
            <a:prstGeom prst="rect">
              <a:avLst/>
            </a:prstGeom>
          </p:spPr>
        </p:pic>
        <p:pic>
          <p:nvPicPr>
            <p:cNvPr id="18" name="Picture 6" descr="커서, 클릭, 일정 아이콘 에 Fluent line (20px)"/>
            <p:cNvPicPr>
              <a:picLocks noChangeAspect="1" noChangeArrowheads="1"/>
            </p:cNvPicPr>
            <p:nvPr/>
          </p:nvPicPr>
          <p:blipFill rotWithShape="1">
            <a:blip r:embed="rId11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5" t="8747" r="40131" b="59111"/>
            <a:stretch/>
          </p:blipFill>
          <p:spPr bwMode="auto">
            <a:xfrm>
              <a:off x="7606717" y="2539817"/>
              <a:ext cx="442983" cy="276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4435626" y="1705644"/>
            <a:ext cx="5084087" cy="4726221"/>
            <a:chOff x="4517179" y="1204734"/>
            <a:chExt cx="5722760" cy="447479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7179" y="1204734"/>
              <a:ext cx="5722760" cy="4474799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B9852B1B-F4E9-AF7C-5B73-B56C086D4EC5}"/>
                </a:ext>
              </a:extLst>
            </p:cNvPr>
            <p:cNvSpPr/>
            <p:nvPr/>
          </p:nvSpPr>
          <p:spPr>
            <a:xfrm>
              <a:off x="9919880" y="1446386"/>
              <a:ext cx="267650" cy="354011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3EB415AE-B388-7C3F-FA5F-15E68C4C6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39" y1="38867" x2="49805" y2="35547"/>
                          <a14:foregroundMark x1="49805" y1="35547" x2="49805" y2="35547"/>
                        </a14:backgroundRemoval>
                      </a14:imgEffect>
                    </a14:imgLayer>
                  </a14:imgProps>
                </a:ext>
              </a:extLst>
            </a:blip>
            <a:srcRect l="15909" t="16051" r="16288" b="16335"/>
            <a:stretch/>
          </p:blipFill>
          <p:spPr>
            <a:xfrm>
              <a:off x="9956797" y="1497328"/>
              <a:ext cx="193817" cy="264766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A5BD7E8D-6D1A-469B-92C1-5301826BEFA0}"/>
                </a:ext>
              </a:extLst>
            </p:cNvPr>
            <p:cNvSpPr/>
            <p:nvPr/>
          </p:nvSpPr>
          <p:spPr>
            <a:xfrm>
              <a:off x="4575718" y="1446386"/>
              <a:ext cx="267650" cy="35401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="" xmlns:a16="http://schemas.microsoft.com/office/drawing/2014/main" id="{10F2CD63-D705-C1F5-8DEC-A9410AE6A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6389" y1="20667" x2="26389" y2="20667"/>
                          <a14:foregroundMark x1="39444" y1="11667" x2="39444" y2="11667"/>
                          <a14:foregroundMark x1="55556" y1="13000" x2="55556" y2="13000"/>
                          <a14:foregroundMark x1="66944" y1="23000" x2="66944" y2="23000"/>
                          <a14:foregroundMark x1="45556" y1="21333" x2="45556" y2="21333"/>
                          <a14:foregroundMark x1="20000" y1="35667" x2="20000" y2="35667"/>
                          <a14:foregroundMark x1="21111" y1="55333" x2="21111" y2="55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52068" y="1438485"/>
              <a:ext cx="343330" cy="391940"/>
            </a:xfrm>
            <a:prstGeom prst="rect">
              <a:avLst/>
            </a:prstGeom>
          </p:spPr>
        </p:pic>
        <p:sp>
          <p:nvSpPr>
            <p:cNvPr id="25" name="모서리가 둥근 직사각형 24">
              <a:extLst>
                <a:ext uri="{FF2B5EF4-FFF2-40B4-BE49-F238E27FC236}">
                  <a16:creationId xmlns="" xmlns:a16="http://schemas.microsoft.com/office/drawing/2014/main" id="{C80FD45F-B20C-534C-A37A-18A5ADB9E90F}"/>
                </a:ext>
              </a:extLst>
            </p:cNvPr>
            <p:cNvSpPr/>
            <p:nvPr/>
          </p:nvSpPr>
          <p:spPr>
            <a:xfrm>
              <a:off x="4578025" y="1860451"/>
              <a:ext cx="267650" cy="161302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10099" y="3052020"/>
              <a:ext cx="123689" cy="181155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="" xmlns:a16="http://schemas.microsoft.com/office/drawing/2014/main" id="{FD2050D1-E660-6B8A-728B-C38F0325E71A}"/>
                </a:ext>
              </a:extLst>
            </p:cNvPr>
            <p:cNvGrpSpPr/>
            <p:nvPr/>
          </p:nvGrpSpPr>
          <p:grpSpPr>
            <a:xfrm>
              <a:off x="9592239" y="1452707"/>
              <a:ext cx="267650" cy="354011"/>
              <a:chOff x="11106726" y="314034"/>
              <a:chExt cx="535709" cy="51723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="" xmlns:a16="http://schemas.microsoft.com/office/drawing/2014/main" id="{90709FE9-7E77-3942-77D6-0F644A5479C1}"/>
                  </a:ext>
                </a:extLst>
              </p:cNvPr>
              <p:cNvSpPr/>
              <p:nvPr/>
            </p:nvSpPr>
            <p:spPr>
              <a:xfrm>
                <a:off x="11106726" y="314034"/>
                <a:ext cx="535709" cy="517237"/>
              </a:xfrm>
              <a:prstGeom prst="rect">
                <a:avLst/>
              </a:prstGeom>
              <a:ln w="635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="" xmlns:a16="http://schemas.microsoft.com/office/drawing/2014/main" id="{446C053F-2EA5-442F-0516-86EFDBC52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219" b="90000" l="10000" r="90000">
                            <a14:foregroundMark x1="44844" y1="25156" x2="44844" y2="25156"/>
                            <a14:foregroundMark x1="51250" y1="9219" x2="51250" y2="9219"/>
                            <a14:foregroundMark x1="47969" y1="55625" x2="47969" y2="55625"/>
                            <a14:foregroundMark x1="55781" y1="90000" x2="55781" y2="900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129814" y="327890"/>
                <a:ext cx="489527" cy="489527"/>
              </a:xfrm>
              <a:prstGeom prst="rect">
                <a:avLst/>
              </a:prstGeom>
              <a:ln w="6350">
                <a:solidFill>
                  <a:srgbClr val="000000"/>
                </a:solidFill>
              </a:ln>
            </p:spPr>
          </p:pic>
        </p:grpSp>
        <p:sp>
          <p:nvSpPr>
            <p:cNvPr id="28" name="직사각형 27"/>
            <p:cNvSpPr/>
            <p:nvPr/>
          </p:nvSpPr>
          <p:spPr>
            <a:xfrm>
              <a:off x="4517179" y="1333500"/>
              <a:ext cx="5722760" cy="4346033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7A3446E6-F775-3B6F-7893-3075977E1D47}"/>
                </a:ext>
              </a:extLst>
            </p:cNvPr>
            <p:cNvSpPr/>
            <p:nvPr/>
          </p:nvSpPr>
          <p:spPr>
            <a:xfrm>
              <a:off x="6263619" y="3470561"/>
              <a:ext cx="2131237" cy="516529"/>
            </a:xfrm>
            <a:prstGeom prst="rect">
              <a:avLst/>
            </a:prstGeom>
            <a:gradFill flip="none" rotWithShape="1">
              <a:gsLst>
                <a:gs pos="100000">
                  <a:srgbClr val="9F7800"/>
                </a:gs>
                <a:gs pos="52000">
                  <a:schemeClr val="accent4">
                    <a:lumMod val="75000"/>
                  </a:schemeClr>
                </a:gs>
                <a:gs pos="0">
                  <a:schemeClr val="accent4">
                    <a:lumMod val="5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</a:rPr>
                <a:t>환경 설정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182DE44F-4291-1598-EAB9-B75B8D78547F}"/>
                </a:ext>
              </a:extLst>
            </p:cNvPr>
            <p:cNvSpPr/>
            <p:nvPr/>
          </p:nvSpPr>
          <p:spPr>
            <a:xfrm>
              <a:off x="6263618" y="4191346"/>
              <a:ext cx="2131237" cy="516529"/>
            </a:xfrm>
            <a:prstGeom prst="rect">
              <a:avLst/>
            </a:prstGeom>
            <a:gradFill flip="none" rotWithShape="1">
              <a:gsLst>
                <a:gs pos="100000">
                  <a:srgbClr val="9F7800"/>
                </a:gs>
                <a:gs pos="52000">
                  <a:schemeClr val="accent4">
                    <a:lumMod val="75000"/>
                  </a:schemeClr>
                </a:gs>
                <a:gs pos="0">
                  <a:schemeClr val="accent4">
                    <a:lumMod val="5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</a:rPr>
                <a:t>게임 나가기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7A3446E6-F775-3B6F-7893-3075977E1D47}"/>
                </a:ext>
              </a:extLst>
            </p:cNvPr>
            <p:cNvSpPr/>
            <p:nvPr/>
          </p:nvSpPr>
          <p:spPr>
            <a:xfrm>
              <a:off x="6263618" y="1982374"/>
              <a:ext cx="2322682" cy="5165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latin typeface="HY엽서M" panose="02030600000101010101" pitchFamily="18" charset="-127"/>
                  <a:ea typeface="HY엽서M" panose="02030600000101010101" pitchFamily="18" charset="-127"/>
                </a:rPr>
                <a:t>일시 정지</a:t>
              </a:r>
              <a:endPara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  <p:cxnSp>
        <p:nvCxnSpPr>
          <p:cNvPr id="34" name="꺾인 연결선 33"/>
          <p:cNvCxnSpPr>
            <a:stCxn id="29" idx="1"/>
          </p:cNvCxnSpPr>
          <p:nvPr/>
        </p:nvCxnSpPr>
        <p:spPr>
          <a:xfrm rot="10800000">
            <a:off x="3876549" y="3068813"/>
            <a:ext cx="2110610" cy="130274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56293" y="4158606"/>
            <a:ext cx="36401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610049" y="1735715"/>
            <a:ext cx="3291841" cy="2139944"/>
            <a:chOff x="1180939" y="2211524"/>
            <a:chExt cx="5787020" cy="3552667"/>
          </a:xfrm>
        </p:grpSpPr>
        <p:pic>
          <p:nvPicPr>
            <p:cNvPr id="37" name="Picture 4" descr="포함된 이미지: Most viewed - Yacht - Science Fiction Art and Fantasy Art Gallery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939" y="2211524"/>
              <a:ext cx="5787020" cy="3552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8D84F9B9-A8CA-E7B1-DC8B-7999D7956BFC}"/>
                </a:ext>
              </a:extLst>
            </p:cNvPr>
            <p:cNvSpPr/>
            <p:nvPr/>
          </p:nvSpPr>
          <p:spPr>
            <a:xfrm>
              <a:off x="1438275" y="2408267"/>
              <a:ext cx="5353050" cy="3233763"/>
            </a:xfrm>
            <a:prstGeom prst="rect">
              <a:avLst/>
            </a:prstGeom>
            <a:gradFill>
              <a:gsLst>
                <a:gs pos="48660">
                  <a:srgbClr val="000000">
                    <a:alpha val="66000"/>
                  </a:srgbClr>
                </a:gs>
                <a:gs pos="15000">
                  <a:schemeClr val="tx1">
                    <a:alpha val="65000"/>
                  </a:schemeClr>
                </a:gs>
                <a:gs pos="75000">
                  <a:schemeClr val="tx1">
                    <a:alpha val="48000"/>
                  </a:schemeClr>
                </a:gs>
              </a:gsLst>
              <a:lin ang="5400000" scaled="1"/>
            </a:gra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1432CA28-2272-6CF3-3D1A-88AFCE2D110C}"/>
                </a:ext>
              </a:extLst>
            </p:cNvPr>
            <p:cNvSpPr/>
            <p:nvPr/>
          </p:nvSpPr>
          <p:spPr>
            <a:xfrm>
              <a:off x="1685164" y="2676917"/>
              <a:ext cx="1393120" cy="277254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effectLst>
                    <a:glow rad="38100">
                      <a:srgbClr val="5B9BD5">
                        <a:alpha val="80000"/>
                      </a:srgbClr>
                    </a:glow>
                  </a:effectLst>
                </a:rPr>
                <a:t>키 변경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1432CA28-2272-6CF3-3D1A-88AFCE2D110C}"/>
                </a:ext>
              </a:extLst>
            </p:cNvPr>
            <p:cNvSpPr/>
            <p:nvPr/>
          </p:nvSpPr>
          <p:spPr>
            <a:xfrm>
              <a:off x="3423956" y="2676498"/>
              <a:ext cx="1393120" cy="277254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5B9BD5">
                  <a:alpha val="50000"/>
                </a:srgb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>
                      <a:alpha val="49000"/>
                    </a:schemeClr>
                  </a:solidFill>
                </a:rPr>
                <a:t>사운드 조정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1432CA28-2272-6CF3-3D1A-88AFCE2D110C}"/>
                </a:ext>
              </a:extLst>
            </p:cNvPr>
            <p:cNvSpPr/>
            <p:nvPr/>
          </p:nvSpPr>
          <p:spPr>
            <a:xfrm>
              <a:off x="5162748" y="2679524"/>
              <a:ext cx="1393120" cy="277254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5B9BD5">
                  <a:alpha val="50000"/>
                </a:srgb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>
                      <a:alpha val="49000"/>
                    </a:schemeClr>
                  </a:solidFill>
                </a:rPr>
                <a:t>제작진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8D84F9B9-A8CA-E7B1-DC8B-7999D7956BFC}"/>
                </a:ext>
              </a:extLst>
            </p:cNvPr>
            <p:cNvSpPr/>
            <p:nvPr/>
          </p:nvSpPr>
          <p:spPr>
            <a:xfrm>
              <a:off x="1685164" y="2951887"/>
              <a:ext cx="4870704" cy="228085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="" xmlns:a16="http://schemas.microsoft.com/office/drawing/2014/main" id="{72C8F2B1-162B-192F-9AFC-679F5FD98577}"/>
                </a:ext>
              </a:extLst>
            </p:cNvPr>
            <p:cNvCxnSpPr>
              <a:cxnSpLocks/>
              <a:stCxn id="78" idx="1"/>
            </p:cNvCxnSpPr>
            <p:nvPr/>
          </p:nvCxnSpPr>
          <p:spPr>
            <a:xfrm flipH="1" flipV="1">
              <a:off x="4992580" y="4266551"/>
              <a:ext cx="553922" cy="38148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곱셈 기호 43"/>
            <p:cNvSpPr/>
            <p:nvPr/>
          </p:nvSpPr>
          <p:spPr>
            <a:xfrm>
              <a:off x="6550724" y="2420497"/>
              <a:ext cx="240601" cy="239640"/>
            </a:xfrm>
            <a:prstGeom prst="mathMultiply">
              <a:avLst>
                <a:gd name="adj1" fmla="val 441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064F0564-C503-6311-FB0C-AB235CE49476}"/>
                </a:ext>
              </a:extLst>
            </p:cNvPr>
            <p:cNvSpPr/>
            <p:nvPr/>
          </p:nvSpPr>
          <p:spPr>
            <a:xfrm>
              <a:off x="4996994" y="5293845"/>
              <a:ext cx="747301" cy="288205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확인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648764" y="3373220"/>
              <a:ext cx="1829530" cy="178076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4950602" y="4097335"/>
              <a:ext cx="1146689" cy="1146689"/>
              <a:chOff x="4840384" y="3897471"/>
              <a:chExt cx="1146689" cy="1146689"/>
            </a:xfrm>
          </p:grpSpPr>
          <p:pic>
            <p:nvPicPr>
              <p:cNvPr id="77" name="그림 76">
                <a:extLst>
                  <a:ext uri="{FF2B5EF4-FFF2-40B4-BE49-F238E27FC236}">
                    <a16:creationId xmlns="" xmlns:a16="http://schemas.microsoft.com/office/drawing/2014/main" id="{2F7B1EFE-12F5-F61F-5792-640E26B48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>
                            <a14:foregroundMark x1="51406" y1="30312" x2="51406" y2="30312"/>
                            <a14:foregroundMark x1="59219" y1="26719" x2="59219" y2="26719"/>
                            <a14:foregroundMark x1="67813" y1="26719" x2="67813" y2="26719"/>
                          </a14:backgroundRemoval>
                        </a14:imgEffect>
                        <a14:imgEffect>
                          <a14:brightnessContrast bright="32000" contrast="-1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840384" y="3897471"/>
                <a:ext cx="1146689" cy="1146689"/>
              </a:xfrm>
              <a:prstGeom prst="rect">
                <a:avLst/>
              </a:prstGeom>
              <a:ln w="6350">
                <a:noFill/>
              </a:ln>
            </p:spPr>
          </p:pic>
          <p:sp>
            <p:nvSpPr>
              <p:cNvPr id="78" name="직사각형 37">
                <a:extLst>
                  <a:ext uri="{FF2B5EF4-FFF2-40B4-BE49-F238E27FC236}">
                    <a16:creationId xmlns="" xmlns:a16="http://schemas.microsoft.com/office/drawing/2014/main" id="{84A4B8E3-4D04-07F4-07D4-5C34602532DB}"/>
                  </a:ext>
                </a:extLst>
              </p:cNvPr>
              <p:cNvSpPr/>
              <p:nvPr/>
            </p:nvSpPr>
            <p:spPr>
              <a:xfrm>
                <a:off x="5251212" y="4153091"/>
                <a:ext cx="192145" cy="298888"/>
              </a:xfrm>
              <a:custGeom>
                <a:avLst/>
                <a:gdLst>
                  <a:gd name="connsiteX0" fmla="*/ 0 w 295562"/>
                  <a:gd name="connsiteY0" fmla="*/ 0 h 486851"/>
                  <a:gd name="connsiteX1" fmla="*/ 295562 w 295562"/>
                  <a:gd name="connsiteY1" fmla="*/ 0 h 486851"/>
                  <a:gd name="connsiteX2" fmla="*/ 295562 w 295562"/>
                  <a:gd name="connsiteY2" fmla="*/ 486851 h 486851"/>
                  <a:gd name="connsiteX3" fmla="*/ 0 w 295562"/>
                  <a:gd name="connsiteY3" fmla="*/ 486851 h 486851"/>
                  <a:gd name="connsiteX4" fmla="*/ 0 w 295562"/>
                  <a:gd name="connsiteY4" fmla="*/ 0 h 486851"/>
                  <a:gd name="connsiteX0" fmla="*/ 0 w 295562"/>
                  <a:gd name="connsiteY0" fmla="*/ 0 h 490661"/>
                  <a:gd name="connsiteX1" fmla="*/ 295562 w 295562"/>
                  <a:gd name="connsiteY1" fmla="*/ 0 h 490661"/>
                  <a:gd name="connsiteX2" fmla="*/ 295562 w 295562"/>
                  <a:gd name="connsiteY2" fmla="*/ 486851 h 490661"/>
                  <a:gd name="connsiteX3" fmla="*/ 17145 w 295562"/>
                  <a:gd name="connsiteY3" fmla="*/ 490661 h 490661"/>
                  <a:gd name="connsiteX4" fmla="*/ 0 w 295562"/>
                  <a:gd name="connsiteY4" fmla="*/ 0 h 490661"/>
                  <a:gd name="connsiteX0" fmla="*/ 186690 w 278417"/>
                  <a:gd name="connsiteY0" fmla="*/ 192405 h 490661"/>
                  <a:gd name="connsiteX1" fmla="*/ 278417 w 278417"/>
                  <a:gd name="connsiteY1" fmla="*/ 0 h 490661"/>
                  <a:gd name="connsiteX2" fmla="*/ 278417 w 278417"/>
                  <a:gd name="connsiteY2" fmla="*/ 486851 h 490661"/>
                  <a:gd name="connsiteX3" fmla="*/ 0 w 278417"/>
                  <a:gd name="connsiteY3" fmla="*/ 490661 h 490661"/>
                  <a:gd name="connsiteX4" fmla="*/ 186690 w 278417"/>
                  <a:gd name="connsiteY4" fmla="*/ 192405 h 490661"/>
                  <a:gd name="connsiteX0" fmla="*/ 186690 w 278417"/>
                  <a:gd name="connsiteY0" fmla="*/ 55245 h 353501"/>
                  <a:gd name="connsiteX1" fmla="*/ 263177 w 278417"/>
                  <a:gd name="connsiteY1" fmla="*/ 0 h 353501"/>
                  <a:gd name="connsiteX2" fmla="*/ 278417 w 278417"/>
                  <a:gd name="connsiteY2" fmla="*/ 349691 h 353501"/>
                  <a:gd name="connsiteX3" fmla="*/ 0 w 278417"/>
                  <a:gd name="connsiteY3" fmla="*/ 353501 h 353501"/>
                  <a:gd name="connsiteX4" fmla="*/ 186690 w 278417"/>
                  <a:gd name="connsiteY4" fmla="*/ 55245 h 353501"/>
                  <a:gd name="connsiteX0" fmla="*/ 186690 w 278417"/>
                  <a:gd name="connsiteY0" fmla="*/ 0 h 298256"/>
                  <a:gd name="connsiteX1" fmla="*/ 278417 w 278417"/>
                  <a:gd name="connsiteY1" fmla="*/ 294446 h 298256"/>
                  <a:gd name="connsiteX2" fmla="*/ 0 w 278417"/>
                  <a:gd name="connsiteY2" fmla="*/ 298256 h 298256"/>
                  <a:gd name="connsiteX3" fmla="*/ 186690 w 278417"/>
                  <a:gd name="connsiteY3" fmla="*/ 0 h 298256"/>
                  <a:gd name="connsiteX0" fmla="*/ 186690 w 186690"/>
                  <a:gd name="connsiteY0" fmla="*/ 0 h 298256"/>
                  <a:gd name="connsiteX1" fmla="*/ 185072 w 186690"/>
                  <a:gd name="connsiteY1" fmla="*/ 294446 h 298256"/>
                  <a:gd name="connsiteX2" fmla="*/ 0 w 186690"/>
                  <a:gd name="connsiteY2" fmla="*/ 298256 h 298256"/>
                  <a:gd name="connsiteX3" fmla="*/ 186690 w 186690"/>
                  <a:gd name="connsiteY3" fmla="*/ 0 h 298256"/>
                  <a:gd name="connsiteX0" fmla="*/ 186690 w 186690"/>
                  <a:gd name="connsiteY0" fmla="*/ 0 h 298256"/>
                  <a:gd name="connsiteX1" fmla="*/ 185072 w 186690"/>
                  <a:gd name="connsiteY1" fmla="*/ 294446 h 298256"/>
                  <a:gd name="connsiteX2" fmla="*/ 0 w 186690"/>
                  <a:gd name="connsiteY2" fmla="*/ 298256 h 298256"/>
                  <a:gd name="connsiteX3" fmla="*/ 97547 w 186690"/>
                  <a:gd name="connsiteY3" fmla="*/ 145174 h 298256"/>
                  <a:gd name="connsiteX4" fmla="*/ 186690 w 186690"/>
                  <a:gd name="connsiteY4" fmla="*/ 0 h 298256"/>
                  <a:gd name="connsiteX0" fmla="*/ 186690 w 186690"/>
                  <a:gd name="connsiteY0" fmla="*/ 0 h 298256"/>
                  <a:gd name="connsiteX1" fmla="*/ 185072 w 186690"/>
                  <a:gd name="connsiteY1" fmla="*/ 294446 h 298256"/>
                  <a:gd name="connsiteX2" fmla="*/ 0 w 186690"/>
                  <a:gd name="connsiteY2" fmla="*/ 298256 h 298256"/>
                  <a:gd name="connsiteX3" fmla="*/ 32777 w 186690"/>
                  <a:gd name="connsiteY3" fmla="*/ 88024 h 298256"/>
                  <a:gd name="connsiteX4" fmla="*/ 186690 w 186690"/>
                  <a:gd name="connsiteY4" fmla="*/ 0 h 298256"/>
                  <a:gd name="connsiteX0" fmla="*/ 186690 w 186690"/>
                  <a:gd name="connsiteY0" fmla="*/ 0 h 298256"/>
                  <a:gd name="connsiteX1" fmla="*/ 185072 w 186690"/>
                  <a:gd name="connsiteY1" fmla="*/ 294446 h 298256"/>
                  <a:gd name="connsiteX2" fmla="*/ 0 w 186690"/>
                  <a:gd name="connsiteY2" fmla="*/ 298256 h 298256"/>
                  <a:gd name="connsiteX3" fmla="*/ 32777 w 186690"/>
                  <a:gd name="connsiteY3" fmla="*/ 88024 h 298256"/>
                  <a:gd name="connsiteX4" fmla="*/ 186690 w 186690"/>
                  <a:gd name="connsiteY4" fmla="*/ 0 h 298256"/>
                  <a:gd name="connsiteX0" fmla="*/ 198120 w 198120"/>
                  <a:gd name="connsiteY0" fmla="*/ 0 h 303971"/>
                  <a:gd name="connsiteX1" fmla="*/ 185072 w 198120"/>
                  <a:gd name="connsiteY1" fmla="*/ 300161 h 303971"/>
                  <a:gd name="connsiteX2" fmla="*/ 0 w 198120"/>
                  <a:gd name="connsiteY2" fmla="*/ 303971 h 303971"/>
                  <a:gd name="connsiteX3" fmla="*/ 32777 w 198120"/>
                  <a:gd name="connsiteY3" fmla="*/ 93739 h 303971"/>
                  <a:gd name="connsiteX4" fmla="*/ 198120 w 198120"/>
                  <a:gd name="connsiteY4" fmla="*/ 0 h 303971"/>
                  <a:gd name="connsiteX0" fmla="*/ 179070 w 185101"/>
                  <a:gd name="connsiteY0" fmla="*/ 0 h 300161"/>
                  <a:gd name="connsiteX1" fmla="*/ 185072 w 185101"/>
                  <a:gd name="connsiteY1" fmla="*/ 296351 h 300161"/>
                  <a:gd name="connsiteX2" fmla="*/ 0 w 185101"/>
                  <a:gd name="connsiteY2" fmla="*/ 300161 h 300161"/>
                  <a:gd name="connsiteX3" fmla="*/ 32777 w 185101"/>
                  <a:gd name="connsiteY3" fmla="*/ 89929 h 300161"/>
                  <a:gd name="connsiteX4" fmla="*/ 179070 w 185101"/>
                  <a:gd name="connsiteY4" fmla="*/ 0 h 300161"/>
                  <a:gd name="connsiteX0" fmla="*/ 180975 w 185111"/>
                  <a:gd name="connsiteY0" fmla="*/ 0 h 288731"/>
                  <a:gd name="connsiteX1" fmla="*/ 185072 w 185111"/>
                  <a:gd name="connsiteY1" fmla="*/ 284921 h 288731"/>
                  <a:gd name="connsiteX2" fmla="*/ 0 w 185111"/>
                  <a:gd name="connsiteY2" fmla="*/ 288731 h 288731"/>
                  <a:gd name="connsiteX3" fmla="*/ 32777 w 185111"/>
                  <a:gd name="connsiteY3" fmla="*/ 78499 h 288731"/>
                  <a:gd name="connsiteX4" fmla="*/ 180975 w 185111"/>
                  <a:gd name="connsiteY4" fmla="*/ 0 h 288731"/>
                  <a:gd name="connsiteX0" fmla="*/ 180975 w 204132"/>
                  <a:gd name="connsiteY0" fmla="*/ 9670 h 298401"/>
                  <a:gd name="connsiteX1" fmla="*/ 185072 w 204132"/>
                  <a:gd name="connsiteY1" fmla="*/ 294591 h 298401"/>
                  <a:gd name="connsiteX2" fmla="*/ 0 w 204132"/>
                  <a:gd name="connsiteY2" fmla="*/ 298401 h 298401"/>
                  <a:gd name="connsiteX3" fmla="*/ 32777 w 204132"/>
                  <a:gd name="connsiteY3" fmla="*/ 88169 h 298401"/>
                  <a:gd name="connsiteX4" fmla="*/ 180975 w 204132"/>
                  <a:gd name="connsiteY4" fmla="*/ 9670 h 298401"/>
                  <a:gd name="connsiteX0" fmla="*/ 180975 w 201233"/>
                  <a:gd name="connsiteY0" fmla="*/ 12621 h 301352"/>
                  <a:gd name="connsiteX1" fmla="*/ 185072 w 201233"/>
                  <a:gd name="connsiteY1" fmla="*/ 297542 h 301352"/>
                  <a:gd name="connsiteX2" fmla="*/ 0 w 201233"/>
                  <a:gd name="connsiteY2" fmla="*/ 301352 h 301352"/>
                  <a:gd name="connsiteX3" fmla="*/ 32777 w 201233"/>
                  <a:gd name="connsiteY3" fmla="*/ 91120 h 301352"/>
                  <a:gd name="connsiteX4" fmla="*/ 180975 w 201233"/>
                  <a:gd name="connsiteY4" fmla="*/ 12621 h 301352"/>
                  <a:gd name="connsiteX0" fmla="*/ 180975 w 196894"/>
                  <a:gd name="connsiteY0" fmla="*/ 1444 h 290175"/>
                  <a:gd name="connsiteX1" fmla="*/ 185072 w 196894"/>
                  <a:gd name="connsiteY1" fmla="*/ 286365 h 290175"/>
                  <a:gd name="connsiteX2" fmla="*/ 0 w 196894"/>
                  <a:gd name="connsiteY2" fmla="*/ 290175 h 290175"/>
                  <a:gd name="connsiteX3" fmla="*/ 32777 w 196894"/>
                  <a:gd name="connsiteY3" fmla="*/ 79943 h 290175"/>
                  <a:gd name="connsiteX4" fmla="*/ 180975 w 196894"/>
                  <a:gd name="connsiteY4" fmla="*/ 1444 h 290175"/>
                  <a:gd name="connsiteX0" fmla="*/ 180975 w 185777"/>
                  <a:gd name="connsiteY0" fmla="*/ 1444 h 290175"/>
                  <a:gd name="connsiteX1" fmla="*/ 185072 w 185777"/>
                  <a:gd name="connsiteY1" fmla="*/ 286365 h 290175"/>
                  <a:gd name="connsiteX2" fmla="*/ 0 w 185777"/>
                  <a:gd name="connsiteY2" fmla="*/ 290175 h 290175"/>
                  <a:gd name="connsiteX3" fmla="*/ 32777 w 185777"/>
                  <a:gd name="connsiteY3" fmla="*/ 79943 h 290175"/>
                  <a:gd name="connsiteX4" fmla="*/ 180975 w 185777"/>
                  <a:gd name="connsiteY4" fmla="*/ 1444 h 290175"/>
                  <a:gd name="connsiteX0" fmla="*/ 180975 w 185777"/>
                  <a:gd name="connsiteY0" fmla="*/ 1444 h 290175"/>
                  <a:gd name="connsiteX1" fmla="*/ 185072 w 185777"/>
                  <a:gd name="connsiteY1" fmla="*/ 286365 h 290175"/>
                  <a:gd name="connsiteX2" fmla="*/ 0 w 185777"/>
                  <a:gd name="connsiteY2" fmla="*/ 290175 h 290175"/>
                  <a:gd name="connsiteX3" fmla="*/ 32777 w 185777"/>
                  <a:gd name="connsiteY3" fmla="*/ 79943 h 290175"/>
                  <a:gd name="connsiteX4" fmla="*/ 180975 w 185777"/>
                  <a:gd name="connsiteY4" fmla="*/ 1444 h 290175"/>
                  <a:gd name="connsiteX0" fmla="*/ 180975 w 185777"/>
                  <a:gd name="connsiteY0" fmla="*/ 2335 h 291066"/>
                  <a:gd name="connsiteX1" fmla="*/ 185072 w 185777"/>
                  <a:gd name="connsiteY1" fmla="*/ 287256 h 291066"/>
                  <a:gd name="connsiteX2" fmla="*/ 0 w 185777"/>
                  <a:gd name="connsiteY2" fmla="*/ 291066 h 291066"/>
                  <a:gd name="connsiteX3" fmla="*/ 32777 w 185777"/>
                  <a:gd name="connsiteY3" fmla="*/ 80834 h 291066"/>
                  <a:gd name="connsiteX4" fmla="*/ 180975 w 185777"/>
                  <a:gd name="connsiteY4" fmla="*/ 2335 h 291066"/>
                  <a:gd name="connsiteX0" fmla="*/ 180975 w 185777"/>
                  <a:gd name="connsiteY0" fmla="*/ 1665 h 303731"/>
                  <a:gd name="connsiteX1" fmla="*/ 185072 w 185777"/>
                  <a:gd name="connsiteY1" fmla="*/ 299921 h 303731"/>
                  <a:gd name="connsiteX2" fmla="*/ 0 w 185777"/>
                  <a:gd name="connsiteY2" fmla="*/ 303731 h 303731"/>
                  <a:gd name="connsiteX3" fmla="*/ 32777 w 185777"/>
                  <a:gd name="connsiteY3" fmla="*/ 93499 h 303731"/>
                  <a:gd name="connsiteX4" fmla="*/ 180975 w 185777"/>
                  <a:gd name="connsiteY4" fmla="*/ 1665 h 303731"/>
                  <a:gd name="connsiteX0" fmla="*/ 179070 w 185685"/>
                  <a:gd name="connsiteY0" fmla="*/ 2101 h 294642"/>
                  <a:gd name="connsiteX1" fmla="*/ 185072 w 185685"/>
                  <a:gd name="connsiteY1" fmla="*/ 290832 h 294642"/>
                  <a:gd name="connsiteX2" fmla="*/ 0 w 185685"/>
                  <a:gd name="connsiteY2" fmla="*/ 294642 h 294642"/>
                  <a:gd name="connsiteX3" fmla="*/ 32777 w 185685"/>
                  <a:gd name="connsiteY3" fmla="*/ 84410 h 294642"/>
                  <a:gd name="connsiteX4" fmla="*/ 179070 w 185685"/>
                  <a:gd name="connsiteY4" fmla="*/ 2101 h 294642"/>
                  <a:gd name="connsiteX0" fmla="*/ 179070 w 185481"/>
                  <a:gd name="connsiteY0" fmla="*/ 6895 h 299436"/>
                  <a:gd name="connsiteX1" fmla="*/ 185072 w 185481"/>
                  <a:gd name="connsiteY1" fmla="*/ 295626 h 299436"/>
                  <a:gd name="connsiteX2" fmla="*/ 0 w 185481"/>
                  <a:gd name="connsiteY2" fmla="*/ 299436 h 299436"/>
                  <a:gd name="connsiteX3" fmla="*/ 32777 w 185481"/>
                  <a:gd name="connsiteY3" fmla="*/ 89204 h 299436"/>
                  <a:gd name="connsiteX4" fmla="*/ 179070 w 185481"/>
                  <a:gd name="connsiteY4" fmla="*/ 6895 h 299436"/>
                  <a:gd name="connsiteX0" fmla="*/ 190500 w 191188"/>
                  <a:gd name="connsiteY0" fmla="*/ 6506 h 302857"/>
                  <a:gd name="connsiteX1" fmla="*/ 185072 w 191188"/>
                  <a:gd name="connsiteY1" fmla="*/ 299047 h 302857"/>
                  <a:gd name="connsiteX2" fmla="*/ 0 w 191188"/>
                  <a:gd name="connsiteY2" fmla="*/ 302857 h 302857"/>
                  <a:gd name="connsiteX3" fmla="*/ 32777 w 191188"/>
                  <a:gd name="connsiteY3" fmla="*/ 92625 h 302857"/>
                  <a:gd name="connsiteX4" fmla="*/ 190500 w 191188"/>
                  <a:gd name="connsiteY4" fmla="*/ 6506 h 302857"/>
                  <a:gd name="connsiteX0" fmla="*/ 192000 w 192688"/>
                  <a:gd name="connsiteY0" fmla="*/ 6506 h 302857"/>
                  <a:gd name="connsiteX1" fmla="*/ 186572 w 192688"/>
                  <a:gd name="connsiteY1" fmla="*/ 299047 h 302857"/>
                  <a:gd name="connsiteX2" fmla="*/ 1500 w 192688"/>
                  <a:gd name="connsiteY2" fmla="*/ 302857 h 302857"/>
                  <a:gd name="connsiteX3" fmla="*/ 34277 w 192688"/>
                  <a:gd name="connsiteY3" fmla="*/ 92625 h 302857"/>
                  <a:gd name="connsiteX4" fmla="*/ 192000 w 192688"/>
                  <a:gd name="connsiteY4" fmla="*/ 6506 h 302857"/>
                  <a:gd name="connsiteX0" fmla="*/ 192000 w 192915"/>
                  <a:gd name="connsiteY0" fmla="*/ 10723 h 307074"/>
                  <a:gd name="connsiteX1" fmla="*/ 186572 w 192915"/>
                  <a:gd name="connsiteY1" fmla="*/ 303264 h 307074"/>
                  <a:gd name="connsiteX2" fmla="*/ 1500 w 192915"/>
                  <a:gd name="connsiteY2" fmla="*/ 307074 h 307074"/>
                  <a:gd name="connsiteX3" fmla="*/ 34277 w 192915"/>
                  <a:gd name="connsiteY3" fmla="*/ 96842 h 307074"/>
                  <a:gd name="connsiteX4" fmla="*/ 192000 w 192915"/>
                  <a:gd name="connsiteY4" fmla="*/ 10723 h 307074"/>
                  <a:gd name="connsiteX0" fmla="*/ 190095 w 191028"/>
                  <a:gd name="connsiteY0" fmla="*/ 24635 h 279076"/>
                  <a:gd name="connsiteX1" fmla="*/ 186572 w 191028"/>
                  <a:gd name="connsiteY1" fmla="*/ 275266 h 279076"/>
                  <a:gd name="connsiteX2" fmla="*/ 1500 w 191028"/>
                  <a:gd name="connsiteY2" fmla="*/ 279076 h 279076"/>
                  <a:gd name="connsiteX3" fmla="*/ 34277 w 191028"/>
                  <a:gd name="connsiteY3" fmla="*/ 68844 h 279076"/>
                  <a:gd name="connsiteX4" fmla="*/ 190095 w 191028"/>
                  <a:gd name="connsiteY4" fmla="*/ 24635 h 279076"/>
                  <a:gd name="connsiteX0" fmla="*/ 190095 w 190190"/>
                  <a:gd name="connsiteY0" fmla="*/ 49111 h 303552"/>
                  <a:gd name="connsiteX1" fmla="*/ 186572 w 190190"/>
                  <a:gd name="connsiteY1" fmla="*/ 299742 h 303552"/>
                  <a:gd name="connsiteX2" fmla="*/ 1500 w 190190"/>
                  <a:gd name="connsiteY2" fmla="*/ 303552 h 303552"/>
                  <a:gd name="connsiteX3" fmla="*/ 34277 w 190190"/>
                  <a:gd name="connsiteY3" fmla="*/ 93320 h 303552"/>
                  <a:gd name="connsiteX4" fmla="*/ 190095 w 190190"/>
                  <a:gd name="connsiteY4" fmla="*/ 49111 h 303552"/>
                  <a:gd name="connsiteX0" fmla="*/ 192000 w 192093"/>
                  <a:gd name="connsiteY0" fmla="*/ 55083 h 294284"/>
                  <a:gd name="connsiteX1" fmla="*/ 186572 w 192093"/>
                  <a:gd name="connsiteY1" fmla="*/ 290474 h 294284"/>
                  <a:gd name="connsiteX2" fmla="*/ 1500 w 192093"/>
                  <a:gd name="connsiteY2" fmla="*/ 294284 h 294284"/>
                  <a:gd name="connsiteX3" fmla="*/ 34277 w 192093"/>
                  <a:gd name="connsiteY3" fmla="*/ 84052 h 294284"/>
                  <a:gd name="connsiteX4" fmla="*/ 192000 w 192093"/>
                  <a:gd name="connsiteY4" fmla="*/ 55083 h 294284"/>
                  <a:gd name="connsiteX0" fmla="*/ 190500 w 200488"/>
                  <a:gd name="connsiteY0" fmla="*/ 41106 h 280307"/>
                  <a:gd name="connsiteX1" fmla="*/ 185072 w 200488"/>
                  <a:gd name="connsiteY1" fmla="*/ 276497 h 280307"/>
                  <a:gd name="connsiteX2" fmla="*/ 0 w 200488"/>
                  <a:gd name="connsiteY2" fmla="*/ 280307 h 280307"/>
                  <a:gd name="connsiteX3" fmla="*/ 42302 w 200488"/>
                  <a:gd name="connsiteY3" fmla="*/ 62455 h 280307"/>
                  <a:gd name="connsiteX4" fmla="*/ 190500 w 200488"/>
                  <a:gd name="connsiteY4" fmla="*/ 41106 h 280307"/>
                  <a:gd name="connsiteX0" fmla="*/ 190500 w 192145"/>
                  <a:gd name="connsiteY0" fmla="*/ 32044 h 271245"/>
                  <a:gd name="connsiteX1" fmla="*/ 185072 w 192145"/>
                  <a:gd name="connsiteY1" fmla="*/ 267435 h 271245"/>
                  <a:gd name="connsiteX2" fmla="*/ 0 w 192145"/>
                  <a:gd name="connsiteY2" fmla="*/ 271245 h 271245"/>
                  <a:gd name="connsiteX3" fmla="*/ 42302 w 192145"/>
                  <a:gd name="connsiteY3" fmla="*/ 53393 h 271245"/>
                  <a:gd name="connsiteX4" fmla="*/ 190500 w 192145"/>
                  <a:gd name="connsiteY4" fmla="*/ 32044 h 271245"/>
                  <a:gd name="connsiteX0" fmla="*/ 190500 w 192145"/>
                  <a:gd name="connsiteY0" fmla="*/ 6347 h 298888"/>
                  <a:gd name="connsiteX1" fmla="*/ 185072 w 192145"/>
                  <a:gd name="connsiteY1" fmla="*/ 295078 h 298888"/>
                  <a:gd name="connsiteX2" fmla="*/ 0 w 192145"/>
                  <a:gd name="connsiteY2" fmla="*/ 298888 h 298888"/>
                  <a:gd name="connsiteX3" fmla="*/ 42302 w 192145"/>
                  <a:gd name="connsiteY3" fmla="*/ 81036 h 298888"/>
                  <a:gd name="connsiteX4" fmla="*/ 190500 w 192145"/>
                  <a:gd name="connsiteY4" fmla="*/ 6347 h 298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145" h="298888">
                    <a:moveTo>
                      <a:pt x="190500" y="6347"/>
                    </a:moveTo>
                    <a:cubicBezTo>
                      <a:pt x="195245" y="13446"/>
                      <a:pt x="188564" y="288866"/>
                      <a:pt x="185072" y="295078"/>
                    </a:cubicBezTo>
                    <a:lnTo>
                      <a:pt x="0" y="298888"/>
                    </a:lnTo>
                    <a:cubicBezTo>
                      <a:pt x="10926" y="228811"/>
                      <a:pt x="-16249" y="189213"/>
                      <a:pt x="42302" y="81036"/>
                    </a:cubicBezTo>
                    <a:cubicBezTo>
                      <a:pt x="123899" y="-20426"/>
                      <a:pt x="185755" y="-752"/>
                      <a:pt x="190500" y="6347"/>
                    </a:cubicBezTo>
                    <a:close/>
                  </a:path>
                </a:pathLst>
              </a:cu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37">
                <a:extLst>
                  <a:ext uri="{FF2B5EF4-FFF2-40B4-BE49-F238E27FC236}">
                    <a16:creationId xmlns="" xmlns:a16="http://schemas.microsoft.com/office/drawing/2014/main" id="{84A4B8E3-4D04-07F4-07D4-5C34602532DB}"/>
                  </a:ext>
                </a:extLst>
              </p:cNvPr>
              <p:cNvSpPr/>
              <p:nvPr/>
            </p:nvSpPr>
            <p:spPr>
              <a:xfrm flipH="1">
                <a:off x="5421960" y="4144131"/>
                <a:ext cx="108901" cy="305945"/>
              </a:xfrm>
              <a:custGeom>
                <a:avLst/>
                <a:gdLst>
                  <a:gd name="connsiteX0" fmla="*/ 0 w 295562"/>
                  <a:gd name="connsiteY0" fmla="*/ 0 h 486851"/>
                  <a:gd name="connsiteX1" fmla="*/ 295562 w 295562"/>
                  <a:gd name="connsiteY1" fmla="*/ 0 h 486851"/>
                  <a:gd name="connsiteX2" fmla="*/ 295562 w 295562"/>
                  <a:gd name="connsiteY2" fmla="*/ 486851 h 486851"/>
                  <a:gd name="connsiteX3" fmla="*/ 0 w 295562"/>
                  <a:gd name="connsiteY3" fmla="*/ 486851 h 486851"/>
                  <a:gd name="connsiteX4" fmla="*/ 0 w 295562"/>
                  <a:gd name="connsiteY4" fmla="*/ 0 h 486851"/>
                  <a:gd name="connsiteX0" fmla="*/ 0 w 295562"/>
                  <a:gd name="connsiteY0" fmla="*/ 0 h 490661"/>
                  <a:gd name="connsiteX1" fmla="*/ 295562 w 295562"/>
                  <a:gd name="connsiteY1" fmla="*/ 0 h 490661"/>
                  <a:gd name="connsiteX2" fmla="*/ 295562 w 295562"/>
                  <a:gd name="connsiteY2" fmla="*/ 486851 h 490661"/>
                  <a:gd name="connsiteX3" fmla="*/ 17145 w 295562"/>
                  <a:gd name="connsiteY3" fmla="*/ 490661 h 490661"/>
                  <a:gd name="connsiteX4" fmla="*/ 0 w 295562"/>
                  <a:gd name="connsiteY4" fmla="*/ 0 h 490661"/>
                  <a:gd name="connsiteX0" fmla="*/ 186690 w 278417"/>
                  <a:gd name="connsiteY0" fmla="*/ 192405 h 490661"/>
                  <a:gd name="connsiteX1" fmla="*/ 278417 w 278417"/>
                  <a:gd name="connsiteY1" fmla="*/ 0 h 490661"/>
                  <a:gd name="connsiteX2" fmla="*/ 278417 w 278417"/>
                  <a:gd name="connsiteY2" fmla="*/ 486851 h 490661"/>
                  <a:gd name="connsiteX3" fmla="*/ 0 w 278417"/>
                  <a:gd name="connsiteY3" fmla="*/ 490661 h 490661"/>
                  <a:gd name="connsiteX4" fmla="*/ 186690 w 278417"/>
                  <a:gd name="connsiteY4" fmla="*/ 192405 h 490661"/>
                  <a:gd name="connsiteX0" fmla="*/ 186690 w 278417"/>
                  <a:gd name="connsiteY0" fmla="*/ 55245 h 353501"/>
                  <a:gd name="connsiteX1" fmla="*/ 263177 w 278417"/>
                  <a:gd name="connsiteY1" fmla="*/ 0 h 353501"/>
                  <a:gd name="connsiteX2" fmla="*/ 278417 w 278417"/>
                  <a:gd name="connsiteY2" fmla="*/ 349691 h 353501"/>
                  <a:gd name="connsiteX3" fmla="*/ 0 w 278417"/>
                  <a:gd name="connsiteY3" fmla="*/ 353501 h 353501"/>
                  <a:gd name="connsiteX4" fmla="*/ 186690 w 278417"/>
                  <a:gd name="connsiteY4" fmla="*/ 55245 h 353501"/>
                  <a:gd name="connsiteX0" fmla="*/ 186690 w 278417"/>
                  <a:gd name="connsiteY0" fmla="*/ 0 h 298256"/>
                  <a:gd name="connsiteX1" fmla="*/ 278417 w 278417"/>
                  <a:gd name="connsiteY1" fmla="*/ 294446 h 298256"/>
                  <a:gd name="connsiteX2" fmla="*/ 0 w 278417"/>
                  <a:gd name="connsiteY2" fmla="*/ 298256 h 298256"/>
                  <a:gd name="connsiteX3" fmla="*/ 186690 w 278417"/>
                  <a:gd name="connsiteY3" fmla="*/ 0 h 298256"/>
                  <a:gd name="connsiteX0" fmla="*/ 186690 w 186690"/>
                  <a:gd name="connsiteY0" fmla="*/ 0 h 298256"/>
                  <a:gd name="connsiteX1" fmla="*/ 185072 w 186690"/>
                  <a:gd name="connsiteY1" fmla="*/ 294446 h 298256"/>
                  <a:gd name="connsiteX2" fmla="*/ 0 w 186690"/>
                  <a:gd name="connsiteY2" fmla="*/ 298256 h 298256"/>
                  <a:gd name="connsiteX3" fmla="*/ 186690 w 186690"/>
                  <a:gd name="connsiteY3" fmla="*/ 0 h 298256"/>
                  <a:gd name="connsiteX0" fmla="*/ 186690 w 186690"/>
                  <a:gd name="connsiteY0" fmla="*/ 0 h 298256"/>
                  <a:gd name="connsiteX1" fmla="*/ 185072 w 186690"/>
                  <a:gd name="connsiteY1" fmla="*/ 294446 h 298256"/>
                  <a:gd name="connsiteX2" fmla="*/ 0 w 186690"/>
                  <a:gd name="connsiteY2" fmla="*/ 298256 h 298256"/>
                  <a:gd name="connsiteX3" fmla="*/ 97547 w 186690"/>
                  <a:gd name="connsiteY3" fmla="*/ 145174 h 298256"/>
                  <a:gd name="connsiteX4" fmla="*/ 186690 w 186690"/>
                  <a:gd name="connsiteY4" fmla="*/ 0 h 298256"/>
                  <a:gd name="connsiteX0" fmla="*/ 186690 w 186690"/>
                  <a:gd name="connsiteY0" fmla="*/ 0 h 298256"/>
                  <a:gd name="connsiteX1" fmla="*/ 185072 w 186690"/>
                  <a:gd name="connsiteY1" fmla="*/ 294446 h 298256"/>
                  <a:gd name="connsiteX2" fmla="*/ 0 w 186690"/>
                  <a:gd name="connsiteY2" fmla="*/ 298256 h 298256"/>
                  <a:gd name="connsiteX3" fmla="*/ 32777 w 186690"/>
                  <a:gd name="connsiteY3" fmla="*/ 88024 h 298256"/>
                  <a:gd name="connsiteX4" fmla="*/ 186690 w 186690"/>
                  <a:gd name="connsiteY4" fmla="*/ 0 h 298256"/>
                  <a:gd name="connsiteX0" fmla="*/ 186690 w 186690"/>
                  <a:gd name="connsiteY0" fmla="*/ 0 h 298256"/>
                  <a:gd name="connsiteX1" fmla="*/ 185072 w 186690"/>
                  <a:gd name="connsiteY1" fmla="*/ 294446 h 298256"/>
                  <a:gd name="connsiteX2" fmla="*/ 0 w 186690"/>
                  <a:gd name="connsiteY2" fmla="*/ 298256 h 298256"/>
                  <a:gd name="connsiteX3" fmla="*/ 32777 w 186690"/>
                  <a:gd name="connsiteY3" fmla="*/ 88024 h 298256"/>
                  <a:gd name="connsiteX4" fmla="*/ 186690 w 186690"/>
                  <a:gd name="connsiteY4" fmla="*/ 0 h 298256"/>
                  <a:gd name="connsiteX0" fmla="*/ 198120 w 198120"/>
                  <a:gd name="connsiteY0" fmla="*/ 0 h 303971"/>
                  <a:gd name="connsiteX1" fmla="*/ 185072 w 198120"/>
                  <a:gd name="connsiteY1" fmla="*/ 300161 h 303971"/>
                  <a:gd name="connsiteX2" fmla="*/ 0 w 198120"/>
                  <a:gd name="connsiteY2" fmla="*/ 303971 h 303971"/>
                  <a:gd name="connsiteX3" fmla="*/ 32777 w 198120"/>
                  <a:gd name="connsiteY3" fmla="*/ 93739 h 303971"/>
                  <a:gd name="connsiteX4" fmla="*/ 198120 w 198120"/>
                  <a:gd name="connsiteY4" fmla="*/ 0 h 303971"/>
                  <a:gd name="connsiteX0" fmla="*/ 179070 w 185101"/>
                  <a:gd name="connsiteY0" fmla="*/ 0 h 300161"/>
                  <a:gd name="connsiteX1" fmla="*/ 185072 w 185101"/>
                  <a:gd name="connsiteY1" fmla="*/ 296351 h 300161"/>
                  <a:gd name="connsiteX2" fmla="*/ 0 w 185101"/>
                  <a:gd name="connsiteY2" fmla="*/ 300161 h 300161"/>
                  <a:gd name="connsiteX3" fmla="*/ 32777 w 185101"/>
                  <a:gd name="connsiteY3" fmla="*/ 89929 h 300161"/>
                  <a:gd name="connsiteX4" fmla="*/ 179070 w 185101"/>
                  <a:gd name="connsiteY4" fmla="*/ 0 h 300161"/>
                  <a:gd name="connsiteX0" fmla="*/ 180975 w 185111"/>
                  <a:gd name="connsiteY0" fmla="*/ 0 h 288731"/>
                  <a:gd name="connsiteX1" fmla="*/ 185072 w 185111"/>
                  <a:gd name="connsiteY1" fmla="*/ 284921 h 288731"/>
                  <a:gd name="connsiteX2" fmla="*/ 0 w 185111"/>
                  <a:gd name="connsiteY2" fmla="*/ 288731 h 288731"/>
                  <a:gd name="connsiteX3" fmla="*/ 32777 w 185111"/>
                  <a:gd name="connsiteY3" fmla="*/ 78499 h 288731"/>
                  <a:gd name="connsiteX4" fmla="*/ 180975 w 185111"/>
                  <a:gd name="connsiteY4" fmla="*/ 0 h 288731"/>
                  <a:gd name="connsiteX0" fmla="*/ 180975 w 204132"/>
                  <a:gd name="connsiteY0" fmla="*/ 9670 h 298401"/>
                  <a:gd name="connsiteX1" fmla="*/ 185072 w 204132"/>
                  <a:gd name="connsiteY1" fmla="*/ 294591 h 298401"/>
                  <a:gd name="connsiteX2" fmla="*/ 0 w 204132"/>
                  <a:gd name="connsiteY2" fmla="*/ 298401 h 298401"/>
                  <a:gd name="connsiteX3" fmla="*/ 32777 w 204132"/>
                  <a:gd name="connsiteY3" fmla="*/ 88169 h 298401"/>
                  <a:gd name="connsiteX4" fmla="*/ 180975 w 204132"/>
                  <a:gd name="connsiteY4" fmla="*/ 9670 h 298401"/>
                  <a:gd name="connsiteX0" fmla="*/ 180975 w 201233"/>
                  <a:gd name="connsiteY0" fmla="*/ 12621 h 301352"/>
                  <a:gd name="connsiteX1" fmla="*/ 185072 w 201233"/>
                  <a:gd name="connsiteY1" fmla="*/ 297542 h 301352"/>
                  <a:gd name="connsiteX2" fmla="*/ 0 w 201233"/>
                  <a:gd name="connsiteY2" fmla="*/ 301352 h 301352"/>
                  <a:gd name="connsiteX3" fmla="*/ 32777 w 201233"/>
                  <a:gd name="connsiteY3" fmla="*/ 91120 h 301352"/>
                  <a:gd name="connsiteX4" fmla="*/ 180975 w 201233"/>
                  <a:gd name="connsiteY4" fmla="*/ 12621 h 301352"/>
                  <a:gd name="connsiteX0" fmla="*/ 180975 w 196894"/>
                  <a:gd name="connsiteY0" fmla="*/ 1444 h 290175"/>
                  <a:gd name="connsiteX1" fmla="*/ 185072 w 196894"/>
                  <a:gd name="connsiteY1" fmla="*/ 286365 h 290175"/>
                  <a:gd name="connsiteX2" fmla="*/ 0 w 196894"/>
                  <a:gd name="connsiteY2" fmla="*/ 290175 h 290175"/>
                  <a:gd name="connsiteX3" fmla="*/ 32777 w 196894"/>
                  <a:gd name="connsiteY3" fmla="*/ 79943 h 290175"/>
                  <a:gd name="connsiteX4" fmla="*/ 180975 w 196894"/>
                  <a:gd name="connsiteY4" fmla="*/ 1444 h 290175"/>
                  <a:gd name="connsiteX0" fmla="*/ 180975 w 185777"/>
                  <a:gd name="connsiteY0" fmla="*/ 1444 h 290175"/>
                  <a:gd name="connsiteX1" fmla="*/ 185072 w 185777"/>
                  <a:gd name="connsiteY1" fmla="*/ 286365 h 290175"/>
                  <a:gd name="connsiteX2" fmla="*/ 0 w 185777"/>
                  <a:gd name="connsiteY2" fmla="*/ 290175 h 290175"/>
                  <a:gd name="connsiteX3" fmla="*/ 32777 w 185777"/>
                  <a:gd name="connsiteY3" fmla="*/ 79943 h 290175"/>
                  <a:gd name="connsiteX4" fmla="*/ 180975 w 185777"/>
                  <a:gd name="connsiteY4" fmla="*/ 1444 h 290175"/>
                  <a:gd name="connsiteX0" fmla="*/ 180975 w 185777"/>
                  <a:gd name="connsiteY0" fmla="*/ 1444 h 290175"/>
                  <a:gd name="connsiteX1" fmla="*/ 185072 w 185777"/>
                  <a:gd name="connsiteY1" fmla="*/ 286365 h 290175"/>
                  <a:gd name="connsiteX2" fmla="*/ 0 w 185777"/>
                  <a:gd name="connsiteY2" fmla="*/ 290175 h 290175"/>
                  <a:gd name="connsiteX3" fmla="*/ 32777 w 185777"/>
                  <a:gd name="connsiteY3" fmla="*/ 79943 h 290175"/>
                  <a:gd name="connsiteX4" fmla="*/ 180975 w 185777"/>
                  <a:gd name="connsiteY4" fmla="*/ 1444 h 290175"/>
                  <a:gd name="connsiteX0" fmla="*/ 180975 w 185777"/>
                  <a:gd name="connsiteY0" fmla="*/ 2335 h 291066"/>
                  <a:gd name="connsiteX1" fmla="*/ 185072 w 185777"/>
                  <a:gd name="connsiteY1" fmla="*/ 287256 h 291066"/>
                  <a:gd name="connsiteX2" fmla="*/ 0 w 185777"/>
                  <a:gd name="connsiteY2" fmla="*/ 291066 h 291066"/>
                  <a:gd name="connsiteX3" fmla="*/ 32777 w 185777"/>
                  <a:gd name="connsiteY3" fmla="*/ 80834 h 291066"/>
                  <a:gd name="connsiteX4" fmla="*/ 180975 w 185777"/>
                  <a:gd name="connsiteY4" fmla="*/ 2335 h 291066"/>
                  <a:gd name="connsiteX0" fmla="*/ 180975 w 185777"/>
                  <a:gd name="connsiteY0" fmla="*/ 1665 h 303731"/>
                  <a:gd name="connsiteX1" fmla="*/ 185072 w 185777"/>
                  <a:gd name="connsiteY1" fmla="*/ 299921 h 303731"/>
                  <a:gd name="connsiteX2" fmla="*/ 0 w 185777"/>
                  <a:gd name="connsiteY2" fmla="*/ 303731 h 303731"/>
                  <a:gd name="connsiteX3" fmla="*/ 32777 w 185777"/>
                  <a:gd name="connsiteY3" fmla="*/ 93499 h 303731"/>
                  <a:gd name="connsiteX4" fmla="*/ 180975 w 185777"/>
                  <a:gd name="connsiteY4" fmla="*/ 1665 h 303731"/>
                  <a:gd name="connsiteX0" fmla="*/ 179070 w 185685"/>
                  <a:gd name="connsiteY0" fmla="*/ 2101 h 294642"/>
                  <a:gd name="connsiteX1" fmla="*/ 185072 w 185685"/>
                  <a:gd name="connsiteY1" fmla="*/ 290832 h 294642"/>
                  <a:gd name="connsiteX2" fmla="*/ 0 w 185685"/>
                  <a:gd name="connsiteY2" fmla="*/ 294642 h 294642"/>
                  <a:gd name="connsiteX3" fmla="*/ 32777 w 185685"/>
                  <a:gd name="connsiteY3" fmla="*/ 84410 h 294642"/>
                  <a:gd name="connsiteX4" fmla="*/ 179070 w 185685"/>
                  <a:gd name="connsiteY4" fmla="*/ 2101 h 294642"/>
                  <a:gd name="connsiteX0" fmla="*/ 179070 w 185481"/>
                  <a:gd name="connsiteY0" fmla="*/ 6895 h 299436"/>
                  <a:gd name="connsiteX1" fmla="*/ 185072 w 185481"/>
                  <a:gd name="connsiteY1" fmla="*/ 295626 h 299436"/>
                  <a:gd name="connsiteX2" fmla="*/ 0 w 185481"/>
                  <a:gd name="connsiteY2" fmla="*/ 299436 h 299436"/>
                  <a:gd name="connsiteX3" fmla="*/ 32777 w 185481"/>
                  <a:gd name="connsiteY3" fmla="*/ 89204 h 299436"/>
                  <a:gd name="connsiteX4" fmla="*/ 179070 w 185481"/>
                  <a:gd name="connsiteY4" fmla="*/ 6895 h 299436"/>
                  <a:gd name="connsiteX0" fmla="*/ 190500 w 191188"/>
                  <a:gd name="connsiteY0" fmla="*/ 6506 h 302857"/>
                  <a:gd name="connsiteX1" fmla="*/ 185072 w 191188"/>
                  <a:gd name="connsiteY1" fmla="*/ 299047 h 302857"/>
                  <a:gd name="connsiteX2" fmla="*/ 0 w 191188"/>
                  <a:gd name="connsiteY2" fmla="*/ 302857 h 302857"/>
                  <a:gd name="connsiteX3" fmla="*/ 32777 w 191188"/>
                  <a:gd name="connsiteY3" fmla="*/ 92625 h 302857"/>
                  <a:gd name="connsiteX4" fmla="*/ 190500 w 191188"/>
                  <a:gd name="connsiteY4" fmla="*/ 6506 h 302857"/>
                  <a:gd name="connsiteX0" fmla="*/ 192000 w 192688"/>
                  <a:gd name="connsiteY0" fmla="*/ 6506 h 302857"/>
                  <a:gd name="connsiteX1" fmla="*/ 186572 w 192688"/>
                  <a:gd name="connsiteY1" fmla="*/ 299047 h 302857"/>
                  <a:gd name="connsiteX2" fmla="*/ 1500 w 192688"/>
                  <a:gd name="connsiteY2" fmla="*/ 302857 h 302857"/>
                  <a:gd name="connsiteX3" fmla="*/ 34277 w 192688"/>
                  <a:gd name="connsiteY3" fmla="*/ 92625 h 302857"/>
                  <a:gd name="connsiteX4" fmla="*/ 192000 w 192688"/>
                  <a:gd name="connsiteY4" fmla="*/ 6506 h 302857"/>
                  <a:gd name="connsiteX0" fmla="*/ 192000 w 192915"/>
                  <a:gd name="connsiteY0" fmla="*/ 10723 h 307074"/>
                  <a:gd name="connsiteX1" fmla="*/ 186572 w 192915"/>
                  <a:gd name="connsiteY1" fmla="*/ 303264 h 307074"/>
                  <a:gd name="connsiteX2" fmla="*/ 1500 w 192915"/>
                  <a:gd name="connsiteY2" fmla="*/ 307074 h 307074"/>
                  <a:gd name="connsiteX3" fmla="*/ 34277 w 192915"/>
                  <a:gd name="connsiteY3" fmla="*/ 96842 h 307074"/>
                  <a:gd name="connsiteX4" fmla="*/ 192000 w 192915"/>
                  <a:gd name="connsiteY4" fmla="*/ 10723 h 307074"/>
                  <a:gd name="connsiteX0" fmla="*/ 190095 w 191028"/>
                  <a:gd name="connsiteY0" fmla="*/ 24635 h 279076"/>
                  <a:gd name="connsiteX1" fmla="*/ 186572 w 191028"/>
                  <a:gd name="connsiteY1" fmla="*/ 275266 h 279076"/>
                  <a:gd name="connsiteX2" fmla="*/ 1500 w 191028"/>
                  <a:gd name="connsiteY2" fmla="*/ 279076 h 279076"/>
                  <a:gd name="connsiteX3" fmla="*/ 34277 w 191028"/>
                  <a:gd name="connsiteY3" fmla="*/ 68844 h 279076"/>
                  <a:gd name="connsiteX4" fmla="*/ 190095 w 191028"/>
                  <a:gd name="connsiteY4" fmla="*/ 24635 h 279076"/>
                  <a:gd name="connsiteX0" fmla="*/ 190095 w 190190"/>
                  <a:gd name="connsiteY0" fmla="*/ 49111 h 303552"/>
                  <a:gd name="connsiteX1" fmla="*/ 186572 w 190190"/>
                  <a:gd name="connsiteY1" fmla="*/ 299742 h 303552"/>
                  <a:gd name="connsiteX2" fmla="*/ 1500 w 190190"/>
                  <a:gd name="connsiteY2" fmla="*/ 303552 h 303552"/>
                  <a:gd name="connsiteX3" fmla="*/ 34277 w 190190"/>
                  <a:gd name="connsiteY3" fmla="*/ 93320 h 303552"/>
                  <a:gd name="connsiteX4" fmla="*/ 190095 w 190190"/>
                  <a:gd name="connsiteY4" fmla="*/ 49111 h 303552"/>
                  <a:gd name="connsiteX0" fmla="*/ 192000 w 192093"/>
                  <a:gd name="connsiteY0" fmla="*/ 55083 h 294284"/>
                  <a:gd name="connsiteX1" fmla="*/ 186572 w 192093"/>
                  <a:gd name="connsiteY1" fmla="*/ 290474 h 294284"/>
                  <a:gd name="connsiteX2" fmla="*/ 1500 w 192093"/>
                  <a:gd name="connsiteY2" fmla="*/ 294284 h 294284"/>
                  <a:gd name="connsiteX3" fmla="*/ 34277 w 192093"/>
                  <a:gd name="connsiteY3" fmla="*/ 84052 h 294284"/>
                  <a:gd name="connsiteX4" fmla="*/ 192000 w 192093"/>
                  <a:gd name="connsiteY4" fmla="*/ 55083 h 294284"/>
                  <a:gd name="connsiteX0" fmla="*/ 190500 w 200488"/>
                  <a:gd name="connsiteY0" fmla="*/ 41106 h 280307"/>
                  <a:gd name="connsiteX1" fmla="*/ 185072 w 200488"/>
                  <a:gd name="connsiteY1" fmla="*/ 276497 h 280307"/>
                  <a:gd name="connsiteX2" fmla="*/ 0 w 200488"/>
                  <a:gd name="connsiteY2" fmla="*/ 280307 h 280307"/>
                  <a:gd name="connsiteX3" fmla="*/ 42302 w 200488"/>
                  <a:gd name="connsiteY3" fmla="*/ 62455 h 280307"/>
                  <a:gd name="connsiteX4" fmla="*/ 190500 w 200488"/>
                  <a:gd name="connsiteY4" fmla="*/ 41106 h 280307"/>
                  <a:gd name="connsiteX0" fmla="*/ 190500 w 192145"/>
                  <a:gd name="connsiteY0" fmla="*/ 32044 h 271245"/>
                  <a:gd name="connsiteX1" fmla="*/ 185072 w 192145"/>
                  <a:gd name="connsiteY1" fmla="*/ 267435 h 271245"/>
                  <a:gd name="connsiteX2" fmla="*/ 0 w 192145"/>
                  <a:gd name="connsiteY2" fmla="*/ 271245 h 271245"/>
                  <a:gd name="connsiteX3" fmla="*/ 42302 w 192145"/>
                  <a:gd name="connsiteY3" fmla="*/ 53393 h 271245"/>
                  <a:gd name="connsiteX4" fmla="*/ 190500 w 192145"/>
                  <a:gd name="connsiteY4" fmla="*/ 32044 h 271245"/>
                  <a:gd name="connsiteX0" fmla="*/ 190500 w 192145"/>
                  <a:gd name="connsiteY0" fmla="*/ 6347 h 298888"/>
                  <a:gd name="connsiteX1" fmla="*/ 185072 w 192145"/>
                  <a:gd name="connsiteY1" fmla="*/ 295078 h 298888"/>
                  <a:gd name="connsiteX2" fmla="*/ 0 w 192145"/>
                  <a:gd name="connsiteY2" fmla="*/ 298888 h 298888"/>
                  <a:gd name="connsiteX3" fmla="*/ 42302 w 192145"/>
                  <a:gd name="connsiteY3" fmla="*/ 81036 h 298888"/>
                  <a:gd name="connsiteX4" fmla="*/ 190500 w 192145"/>
                  <a:gd name="connsiteY4" fmla="*/ 6347 h 298888"/>
                  <a:gd name="connsiteX0" fmla="*/ 190500 w 192145"/>
                  <a:gd name="connsiteY0" fmla="*/ 0 h 292541"/>
                  <a:gd name="connsiteX1" fmla="*/ 185072 w 192145"/>
                  <a:gd name="connsiteY1" fmla="*/ 288731 h 292541"/>
                  <a:gd name="connsiteX2" fmla="*/ 0 w 192145"/>
                  <a:gd name="connsiteY2" fmla="*/ 292541 h 292541"/>
                  <a:gd name="connsiteX3" fmla="*/ 190500 w 192145"/>
                  <a:gd name="connsiteY3" fmla="*/ 0 h 292541"/>
                  <a:gd name="connsiteX0" fmla="*/ 97155 w 103384"/>
                  <a:gd name="connsiteY0" fmla="*/ 2639 h 291370"/>
                  <a:gd name="connsiteX1" fmla="*/ 91727 w 103384"/>
                  <a:gd name="connsiteY1" fmla="*/ 291370 h 291370"/>
                  <a:gd name="connsiteX2" fmla="*/ 0 w 103384"/>
                  <a:gd name="connsiteY2" fmla="*/ 156115 h 291370"/>
                  <a:gd name="connsiteX3" fmla="*/ 97155 w 103384"/>
                  <a:gd name="connsiteY3" fmla="*/ 2639 h 291370"/>
                  <a:gd name="connsiteX0" fmla="*/ 66675 w 92291"/>
                  <a:gd name="connsiteY0" fmla="*/ 2389 h 306360"/>
                  <a:gd name="connsiteX1" fmla="*/ 91727 w 92291"/>
                  <a:gd name="connsiteY1" fmla="*/ 306360 h 306360"/>
                  <a:gd name="connsiteX2" fmla="*/ 0 w 92291"/>
                  <a:gd name="connsiteY2" fmla="*/ 171105 h 306360"/>
                  <a:gd name="connsiteX3" fmla="*/ 66675 w 92291"/>
                  <a:gd name="connsiteY3" fmla="*/ 2389 h 306360"/>
                  <a:gd name="connsiteX0" fmla="*/ 66675 w 69089"/>
                  <a:gd name="connsiteY0" fmla="*/ 2569 h 312255"/>
                  <a:gd name="connsiteX1" fmla="*/ 53627 w 69089"/>
                  <a:gd name="connsiteY1" fmla="*/ 312255 h 312255"/>
                  <a:gd name="connsiteX2" fmla="*/ 0 w 69089"/>
                  <a:gd name="connsiteY2" fmla="*/ 171285 h 312255"/>
                  <a:gd name="connsiteX3" fmla="*/ 66675 w 69089"/>
                  <a:gd name="connsiteY3" fmla="*/ 2569 h 312255"/>
                  <a:gd name="connsiteX0" fmla="*/ 66675 w 69089"/>
                  <a:gd name="connsiteY0" fmla="*/ 2569 h 314914"/>
                  <a:gd name="connsiteX1" fmla="*/ 53627 w 69089"/>
                  <a:gd name="connsiteY1" fmla="*/ 312255 h 314914"/>
                  <a:gd name="connsiteX2" fmla="*/ 0 w 69089"/>
                  <a:gd name="connsiteY2" fmla="*/ 171285 h 314914"/>
                  <a:gd name="connsiteX3" fmla="*/ 66675 w 69089"/>
                  <a:gd name="connsiteY3" fmla="*/ 2569 h 314914"/>
                  <a:gd name="connsiteX0" fmla="*/ 66675 w 97703"/>
                  <a:gd name="connsiteY0" fmla="*/ 2569 h 314914"/>
                  <a:gd name="connsiteX1" fmla="*/ 53627 w 97703"/>
                  <a:gd name="connsiteY1" fmla="*/ 312255 h 314914"/>
                  <a:gd name="connsiteX2" fmla="*/ 0 w 97703"/>
                  <a:gd name="connsiteY2" fmla="*/ 171285 h 314914"/>
                  <a:gd name="connsiteX3" fmla="*/ 66675 w 97703"/>
                  <a:gd name="connsiteY3" fmla="*/ 2569 h 314914"/>
                  <a:gd name="connsiteX0" fmla="*/ 66675 w 109246"/>
                  <a:gd name="connsiteY0" fmla="*/ 379 h 312724"/>
                  <a:gd name="connsiteX1" fmla="*/ 53627 w 109246"/>
                  <a:gd name="connsiteY1" fmla="*/ 310065 h 312724"/>
                  <a:gd name="connsiteX2" fmla="*/ 0 w 109246"/>
                  <a:gd name="connsiteY2" fmla="*/ 169095 h 312724"/>
                  <a:gd name="connsiteX3" fmla="*/ 66675 w 109246"/>
                  <a:gd name="connsiteY3" fmla="*/ 379 h 312724"/>
                  <a:gd name="connsiteX0" fmla="*/ 13048 w 55619"/>
                  <a:gd name="connsiteY0" fmla="*/ 0 h 310068"/>
                  <a:gd name="connsiteX1" fmla="*/ 0 w 55619"/>
                  <a:gd name="connsiteY1" fmla="*/ 309686 h 310068"/>
                  <a:gd name="connsiteX2" fmla="*/ 13048 w 55619"/>
                  <a:gd name="connsiteY2" fmla="*/ 0 h 310068"/>
                  <a:gd name="connsiteX0" fmla="*/ 40091 w 97574"/>
                  <a:gd name="connsiteY0" fmla="*/ 1096 h 311177"/>
                  <a:gd name="connsiteX1" fmla="*/ 27043 w 97574"/>
                  <a:gd name="connsiteY1" fmla="*/ 310782 h 311177"/>
                  <a:gd name="connsiteX2" fmla="*/ 40091 w 97574"/>
                  <a:gd name="connsiteY2" fmla="*/ 1096 h 311177"/>
                  <a:gd name="connsiteX0" fmla="*/ 57282 w 114765"/>
                  <a:gd name="connsiteY0" fmla="*/ 866 h 310947"/>
                  <a:gd name="connsiteX1" fmla="*/ 44234 w 114765"/>
                  <a:gd name="connsiteY1" fmla="*/ 310552 h 310947"/>
                  <a:gd name="connsiteX2" fmla="*/ 57282 w 114765"/>
                  <a:gd name="connsiteY2" fmla="*/ 866 h 310947"/>
                  <a:gd name="connsiteX0" fmla="*/ 50015 w 107498"/>
                  <a:gd name="connsiteY0" fmla="*/ 806 h 310887"/>
                  <a:gd name="connsiteX1" fmla="*/ 36967 w 107498"/>
                  <a:gd name="connsiteY1" fmla="*/ 310492 h 310887"/>
                  <a:gd name="connsiteX2" fmla="*/ 50015 w 107498"/>
                  <a:gd name="connsiteY2" fmla="*/ 806 h 310887"/>
                  <a:gd name="connsiteX0" fmla="*/ 50015 w 91457"/>
                  <a:gd name="connsiteY0" fmla="*/ 806 h 310519"/>
                  <a:gd name="connsiteX1" fmla="*/ 36967 w 91457"/>
                  <a:gd name="connsiteY1" fmla="*/ 310492 h 310519"/>
                  <a:gd name="connsiteX2" fmla="*/ 50015 w 91457"/>
                  <a:gd name="connsiteY2" fmla="*/ 806 h 310519"/>
                  <a:gd name="connsiteX0" fmla="*/ 43686 w 90852"/>
                  <a:gd name="connsiteY0" fmla="*/ 800 h 312418"/>
                  <a:gd name="connsiteX1" fmla="*/ 47783 w 90852"/>
                  <a:gd name="connsiteY1" fmla="*/ 312391 h 312418"/>
                  <a:gd name="connsiteX2" fmla="*/ 43686 w 90852"/>
                  <a:gd name="connsiteY2" fmla="*/ 800 h 312418"/>
                  <a:gd name="connsiteX0" fmla="*/ 34572 w 72930"/>
                  <a:gd name="connsiteY0" fmla="*/ 1 h 311617"/>
                  <a:gd name="connsiteX1" fmla="*/ 38669 w 72930"/>
                  <a:gd name="connsiteY1" fmla="*/ 311592 h 311617"/>
                  <a:gd name="connsiteX2" fmla="*/ 34572 w 72930"/>
                  <a:gd name="connsiteY2" fmla="*/ 1 h 311617"/>
                  <a:gd name="connsiteX0" fmla="*/ 48694 w 100757"/>
                  <a:gd name="connsiteY0" fmla="*/ 70 h 311687"/>
                  <a:gd name="connsiteX1" fmla="*/ 52791 w 100757"/>
                  <a:gd name="connsiteY1" fmla="*/ 311661 h 311687"/>
                  <a:gd name="connsiteX2" fmla="*/ 48694 w 100757"/>
                  <a:gd name="connsiteY2" fmla="*/ 70 h 311687"/>
                  <a:gd name="connsiteX0" fmla="*/ 39530 w 82658"/>
                  <a:gd name="connsiteY0" fmla="*/ 70 h 311687"/>
                  <a:gd name="connsiteX1" fmla="*/ 43627 w 82658"/>
                  <a:gd name="connsiteY1" fmla="*/ 311661 h 311687"/>
                  <a:gd name="connsiteX2" fmla="*/ 39530 w 82658"/>
                  <a:gd name="connsiteY2" fmla="*/ 70 h 311687"/>
                  <a:gd name="connsiteX0" fmla="*/ 43735 w 82772"/>
                  <a:gd name="connsiteY0" fmla="*/ 72 h 305974"/>
                  <a:gd name="connsiteX1" fmla="*/ 36402 w 82772"/>
                  <a:gd name="connsiteY1" fmla="*/ 305948 h 305974"/>
                  <a:gd name="connsiteX2" fmla="*/ 43735 w 82772"/>
                  <a:gd name="connsiteY2" fmla="*/ 72 h 305974"/>
                  <a:gd name="connsiteX0" fmla="*/ 43735 w 95351"/>
                  <a:gd name="connsiteY0" fmla="*/ 72 h 305948"/>
                  <a:gd name="connsiteX1" fmla="*/ 36402 w 95351"/>
                  <a:gd name="connsiteY1" fmla="*/ 305948 h 305948"/>
                  <a:gd name="connsiteX2" fmla="*/ 43735 w 95351"/>
                  <a:gd name="connsiteY2" fmla="*/ 72 h 305948"/>
                  <a:gd name="connsiteX0" fmla="*/ 57285 w 108901"/>
                  <a:gd name="connsiteY0" fmla="*/ 69 h 305945"/>
                  <a:gd name="connsiteX1" fmla="*/ 49952 w 108901"/>
                  <a:gd name="connsiteY1" fmla="*/ 305945 h 305945"/>
                  <a:gd name="connsiteX2" fmla="*/ 57285 w 108901"/>
                  <a:gd name="connsiteY2" fmla="*/ 69 h 305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901" h="305945">
                    <a:moveTo>
                      <a:pt x="57285" y="69"/>
                    </a:moveTo>
                    <a:cubicBezTo>
                      <a:pt x="132119" y="5425"/>
                      <a:pt x="122024" y="305448"/>
                      <a:pt x="49952" y="305945"/>
                    </a:cubicBezTo>
                    <a:cubicBezTo>
                      <a:pt x="-18089" y="303681"/>
                      <a:pt x="-17549" y="-5287"/>
                      <a:pt x="57285" y="69"/>
                    </a:cubicBez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EB122827-31D8-9BDF-076B-B72381A6604D}"/>
                </a:ext>
              </a:extLst>
            </p:cNvPr>
            <p:cNvSpPr/>
            <p:nvPr/>
          </p:nvSpPr>
          <p:spPr>
            <a:xfrm>
              <a:off x="4709425" y="3731042"/>
              <a:ext cx="756205" cy="30264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/>
                <a:t>오브젝트 들기</a:t>
              </a:r>
            </a:p>
          </p:txBody>
        </p:sp>
        <p:sp>
          <p:nvSpPr>
            <p:cNvPr id="49" name="직사각형 93"/>
            <p:cNvSpPr/>
            <p:nvPr/>
          </p:nvSpPr>
          <p:spPr>
            <a:xfrm>
              <a:off x="1762761" y="3012441"/>
              <a:ext cx="4717282" cy="2141543"/>
            </a:xfrm>
            <a:custGeom>
              <a:avLst/>
              <a:gdLst>
                <a:gd name="connsiteX0" fmla="*/ 0 w 2815243"/>
                <a:gd name="connsiteY0" fmla="*/ 0 h 2141543"/>
                <a:gd name="connsiteX1" fmla="*/ 2815243 w 2815243"/>
                <a:gd name="connsiteY1" fmla="*/ 0 h 2141543"/>
                <a:gd name="connsiteX2" fmla="*/ 2815243 w 2815243"/>
                <a:gd name="connsiteY2" fmla="*/ 2141543 h 2141543"/>
                <a:gd name="connsiteX3" fmla="*/ 0 w 2815243"/>
                <a:gd name="connsiteY3" fmla="*/ 2141543 h 2141543"/>
                <a:gd name="connsiteX4" fmla="*/ 0 w 2815243"/>
                <a:gd name="connsiteY4" fmla="*/ 0 h 2141543"/>
                <a:gd name="connsiteX0" fmla="*/ 0 w 2815243"/>
                <a:gd name="connsiteY0" fmla="*/ 0 h 2141543"/>
                <a:gd name="connsiteX1" fmla="*/ 2815243 w 2815243"/>
                <a:gd name="connsiteY1" fmla="*/ 0 h 2141543"/>
                <a:gd name="connsiteX2" fmla="*/ 2806741 w 2815243"/>
                <a:gd name="connsiteY2" fmla="*/ 319665 h 2141543"/>
                <a:gd name="connsiteX3" fmla="*/ 2815243 w 2815243"/>
                <a:gd name="connsiteY3" fmla="*/ 2141543 h 2141543"/>
                <a:gd name="connsiteX4" fmla="*/ 0 w 2815243"/>
                <a:gd name="connsiteY4" fmla="*/ 2141543 h 2141543"/>
                <a:gd name="connsiteX5" fmla="*/ 0 w 2815243"/>
                <a:gd name="connsiteY5" fmla="*/ 0 h 2141543"/>
                <a:gd name="connsiteX0" fmla="*/ 0 w 4726981"/>
                <a:gd name="connsiteY0" fmla="*/ 0 h 2141543"/>
                <a:gd name="connsiteX1" fmla="*/ 2815243 w 4726981"/>
                <a:gd name="connsiteY1" fmla="*/ 0 h 2141543"/>
                <a:gd name="connsiteX2" fmla="*/ 4726981 w 4726981"/>
                <a:gd name="connsiteY2" fmla="*/ 289185 h 2141543"/>
                <a:gd name="connsiteX3" fmla="*/ 2815243 w 4726981"/>
                <a:gd name="connsiteY3" fmla="*/ 2141543 h 2141543"/>
                <a:gd name="connsiteX4" fmla="*/ 0 w 4726981"/>
                <a:gd name="connsiteY4" fmla="*/ 2141543 h 2141543"/>
                <a:gd name="connsiteX5" fmla="*/ 0 w 4726981"/>
                <a:gd name="connsiteY5" fmla="*/ 0 h 2141543"/>
                <a:gd name="connsiteX0" fmla="*/ 0 w 4729387"/>
                <a:gd name="connsiteY0" fmla="*/ 0 h 2141543"/>
                <a:gd name="connsiteX1" fmla="*/ 4729387 w 4729387"/>
                <a:gd name="connsiteY1" fmla="*/ 6096 h 2141543"/>
                <a:gd name="connsiteX2" fmla="*/ 4726981 w 4729387"/>
                <a:gd name="connsiteY2" fmla="*/ 289185 h 2141543"/>
                <a:gd name="connsiteX3" fmla="*/ 2815243 w 4729387"/>
                <a:gd name="connsiteY3" fmla="*/ 2141543 h 2141543"/>
                <a:gd name="connsiteX4" fmla="*/ 0 w 4729387"/>
                <a:gd name="connsiteY4" fmla="*/ 2141543 h 2141543"/>
                <a:gd name="connsiteX5" fmla="*/ 0 w 4729387"/>
                <a:gd name="connsiteY5" fmla="*/ 0 h 2141543"/>
                <a:gd name="connsiteX0" fmla="*/ 0 w 4729387"/>
                <a:gd name="connsiteY0" fmla="*/ 0 h 2141543"/>
                <a:gd name="connsiteX1" fmla="*/ 4729387 w 4729387"/>
                <a:gd name="connsiteY1" fmla="*/ 6096 h 2141543"/>
                <a:gd name="connsiteX2" fmla="*/ 4719361 w 4729387"/>
                <a:gd name="connsiteY2" fmla="*/ 296805 h 2141543"/>
                <a:gd name="connsiteX3" fmla="*/ 2815243 w 4729387"/>
                <a:gd name="connsiteY3" fmla="*/ 2141543 h 2141543"/>
                <a:gd name="connsiteX4" fmla="*/ 0 w 4729387"/>
                <a:gd name="connsiteY4" fmla="*/ 2141543 h 2141543"/>
                <a:gd name="connsiteX5" fmla="*/ 0 w 4729387"/>
                <a:gd name="connsiteY5" fmla="*/ 0 h 2141543"/>
                <a:gd name="connsiteX0" fmla="*/ 0 w 4719361"/>
                <a:gd name="connsiteY0" fmla="*/ 0 h 2141543"/>
                <a:gd name="connsiteX1" fmla="*/ 4714147 w 4719361"/>
                <a:gd name="connsiteY1" fmla="*/ 6096 h 2141543"/>
                <a:gd name="connsiteX2" fmla="*/ 4719361 w 4719361"/>
                <a:gd name="connsiteY2" fmla="*/ 296805 h 2141543"/>
                <a:gd name="connsiteX3" fmla="*/ 2815243 w 4719361"/>
                <a:gd name="connsiteY3" fmla="*/ 2141543 h 2141543"/>
                <a:gd name="connsiteX4" fmla="*/ 0 w 4719361"/>
                <a:gd name="connsiteY4" fmla="*/ 2141543 h 2141543"/>
                <a:gd name="connsiteX5" fmla="*/ 0 w 4719361"/>
                <a:gd name="connsiteY5" fmla="*/ 0 h 2141543"/>
                <a:gd name="connsiteX0" fmla="*/ 0 w 4719361"/>
                <a:gd name="connsiteY0" fmla="*/ 0 h 2141543"/>
                <a:gd name="connsiteX1" fmla="*/ 4714147 w 4719361"/>
                <a:gd name="connsiteY1" fmla="*/ 6096 h 2141543"/>
                <a:gd name="connsiteX2" fmla="*/ 4719361 w 4719361"/>
                <a:gd name="connsiteY2" fmla="*/ 296805 h 2141543"/>
                <a:gd name="connsiteX3" fmla="*/ 3751621 w 4719361"/>
                <a:gd name="connsiteY3" fmla="*/ 1227969 h 2141543"/>
                <a:gd name="connsiteX4" fmla="*/ 2815243 w 4719361"/>
                <a:gd name="connsiteY4" fmla="*/ 2141543 h 2141543"/>
                <a:gd name="connsiteX5" fmla="*/ 0 w 4719361"/>
                <a:gd name="connsiteY5" fmla="*/ 2141543 h 2141543"/>
                <a:gd name="connsiteX6" fmla="*/ 0 w 4719361"/>
                <a:gd name="connsiteY6" fmla="*/ 0 h 2141543"/>
                <a:gd name="connsiteX0" fmla="*/ 0 w 4719361"/>
                <a:gd name="connsiteY0" fmla="*/ 0 h 2141543"/>
                <a:gd name="connsiteX1" fmla="*/ 4714147 w 4719361"/>
                <a:gd name="connsiteY1" fmla="*/ 6096 h 2141543"/>
                <a:gd name="connsiteX2" fmla="*/ 4719361 w 4719361"/>
                <a:gd name="connsiteY2" fmla="*/ 296805 h 2141543"/>
                <a:gd name="connsiteX3" fmla="*/ 2806741 w 4719361"/>
                <a:gd name="connsiteY3" fmla="*/ 289185 h 2141543"/>
                <a:gd name="connsiteX4" fmla="*/ 2815243 w 4719361"/>
                <a:gd name="connsiteY4" fmla="*/ 2141543 h 2141543"/>
                <a:gd name="connsiteX5" fmla="*/ 0 w 4719361"/>
                <a:gd name="connsiteY5" fmla="*/ 2141543 h 2141543"/>
                <a:gd name="connsiteX6" fmla="*/ 0 w 4719361"/>
                <a:gd name="connsiteY6" fmla="*/ 0 h 2141543"/>
                <a:gd name="connsiteX0" fmla="*/ 0 w 4714147"/>
                <a:gd name="connsiteY0" fmla="*/ 0 h 2141543"/>
                <a:gd name="connsiteX1" fmla="*/ 4714147 w 4714147"/>
                <a:gd name="connsiteY1" fmla="*/ 6096 h 2141543"/>
                <a:gd name="connsiteX2" fmla="*/ 4709201 w 4714147"/>
                <a:gd name="connsiteY2" fmla="*/ 296805 h 2141543"/>
                <a:gd name="connsiteX3" fmla="*/ 2806741 w 4714147"/>
                <a:gd name="connsiteY3" fmla="*/ 289185 h 2141543"/>
                <a:gd name="connsiteX4" fmla="*/ 2815243 w 4714147"/>
                <a:gd name="connsiteY4" fmla="*/ 2141543 h 2141543"/>
                <a:gd name="connsiteX5" fmla="*/ 0 w 4714147"/>
                <a:gd name="connsiteY5" fmla="*/ 2141543 h 2141543"/>
                <a:gd name="connsiteX6" fmla="*/ 0 w 4714147"/>
                <a:gd name="connsiteY6" fmla="*/ 0 h 2141543"/>
                <a:gd name="connsiteX0" fmla="*/ 0 w 4716687"/>
                <a:gd name="connsiteY0" fmla="*/ 0 h 2141543"/>
                <a:gd name="connsiteX1" fmla="*/ 4716687 w 4716687"/>
                <a:gd name="connsiteY1" fmla="*/ 3556 h 2141543"/>
                <a:gd name="connsiteX2" fmla="*/ 4709201 w 4716687"/>
                <a:gd name="connsiteY2" fmla="*/ 296805 h 2141543"/>
                <a:gd name="connsiteX3" fmla="*/ 2806741 w 4716687"/>
                <a:gd name="connsiteY3" fmla="*/ 289185 h 2141543"/>
                <a:gd name="connsiteX4" fmla="*/ 2815243 w 4716687"/>
                <a:gd name="connsiteY4" fmla="*/ 2141543 h 2141543"/>
                <a:gd name="connsiteX5" fmla="*/ 0 w 4716687"/>
                <a:gd name="connsiteY5" fmla="*/ 2141543 h 2141543"/>
                <a:gd name="connsiteX6" fmla="*/ 0 w 4716687"/>
                <a:gd name="connsiteY6" fmla="*/ 0 h 2141543"/>
                <a:gd name="connsiteX0" fmla="*/ 0 w 4719651"/>
                <a:gd name="connsiteY0" fmla="*/ 0 h 2141543"/>
                <a:gd name="connsiteX1" fmla="*/ 4716687 w 4719651"/>
                <a:gd name="connsiteY1" fmla="*/ 3556 h 2141543"/>
                <a:gd name="connsiteX2" fmla="*/ 4719361 w 4719651"/>
                <a:gd name="connsiteY2" fmla="*/ 296805 h 2141543"/>
                <a:gd name="connsiteX3" fmla="*/ 2806741 w 4719651"/>
                <a:gd name="connsiteY3" fmla="*/ 289185 h 2141543"/>
                <a:gd name="connsiteX4" fmla="*/ 2815243 w 4719651"/>
                <a:gd name="connsiteY4" fmla="*/ 2141543 h 2141543"/>
                <a:gd name="connsiteX5" fmla="*/ 0 w 4719651"/>
                <a:gd name="connsiteY5" fmla="*/ 2141543 h 2141543"/>
                <a:gd name="connsiteX6" fmla="*/ 0 w 4719651"/>
                <a:gd name="connsiteY6" fmla="*/ 0 h 2141543"/>
                <a:gd name="connsiteX0" fmla="*/ 0 w 4716687"/>
                <a:gd name="connsiteY0" fmla="*/ 0 h 2141543"/>
                <a:gd name="connsiteX1" fmla="*/ 4716687 w 4716687"/>
                <a:gd name="connsiteY1" fmla="*/ 3556 h 2141543"/>
                <a:gd name="connsiteX2" fmla="*/ 4711741 w 4716687"/>
                <a:gd name="connsiteY2" fmla="*/ 296805 h 2141543"/>
                <a:gd name="connsiteX3" fmla="*/ 2806741 w 4716687"/>
                <a:gd name="connsiteY3" fmla="*/ 289185 h 2141543"/>
                <a:gd name="connsiteX4" fmla="*/ 2815243 w 4716687"/>
                <a:gd name="connsiteY4" fmla="*/ 2141543 h 2141543"/>
                <a:gd name="connsiteX5" fmla="*/ 0 w 4716687"/>
                <a:gd name="connsiteY5" fmla="*/ 2141543 h 2141543"/>
                <a:gd name="connsiteX6" fmla="*/ 0 w 4716687"/>
                <a:gd name="connsiteY6" fmla="*/ 0 h 2141543"/>
                <a:gd name="connsiteX0" fmla="*/ 0 w 4717282"/>
                <a:gd name="connsiteY0" fmla="*/ 0 h 2141543"/>
                <a:gd name="connsiteX1" fmla="*/ 4716687 w 4717282"/>
                <a:gd name="connsiteY1" fmla="*/ 3556 h 2141543"/>
                <a:gd name="connsiteX2" fmla="*/ 4716821 w 4717282"/>
                <a:gd name="connsiteY2" fmla="*/ 294265 h 2141543"/>
                <a:gd name="connsiteX3" fmla="*/ 2806741 w 4717282"/>
                <a:gd name="connsiteY3" fmla="*/ 289185 h 2141543"/>
                <a:gd name="connsiteX4" fmla="*/ 2815243 w 4717282"/>
                <a:gd name="connsiteY4" fmla="*/ 2141543 h 2141543"/>
                <a:gd name="connsiteX5" fmla="*/ 0 w 4717282"/>
                <a:gd name="connsiteY5" fmla="*/ 2141543 h 2141543"/>
                <a:gd name="connsiteX6" fmla="*/ 0 w 4717282"/>
                <a:gd name="connsiteY6" fmla="*/ 0 h 2141543"/>
                <a:gd name="connsiteX0" fmla="*/ 0 w 4717282"/>
                <a:gd name="connsiteY0" fmla="*/ 0 h 2141543"/>
                <a:gd name="connsiteX1" fmla="*/ 4716687 w 4717282"/>
                <a:gd name="connsiteY1" fmla="*/ 3556 h 2141543"/>
                <a:gd name="connsiteX2" fmla="*/ 4716821 w 4717282"/>
                <a:gd name="connsiteY2" fmla="*/ 294265 h 2141543"/>
                <a:gd name="connsiteX3" fmla="*/ 2816901 w 4717282"/>
                <a:gd name="connsiteY3" fmla="*/ 314585 h 2141543"/>
                <a:gd name="connsiteX4" fmla="*/ 2815243 w 4717282"/>
                <a:gd name="connsiteY4" fmla="*/ 2141543 h 2141543"/>
                <a:gd name="connsiteX5" fmla="*/ 0 w 4717282"/>
                <a:gd name="connsiteY5" fmla="*/ 2141543 h 2141543"/>
                <a:gd name="connsiteX6" fmla="*/ 0 w 4717282"/>
                <a:gd name="connsiteY6" fmla="*/ 0 h 2141543"/>
                <a:gd name="connsiteX0" fmla="*/ 0 w 4717282"/>
                <a:gd name="connsiteY0" fmla="*/ 0 h 2141543"/>
                <a:gd name="connsiteX1" fmla="*/ 4716687 w 4717282"/>
                <a:gd name="connsiteY1" fmla="*/ 3556 h 2141543"/>
                <a:gd name="connsiteX2" fmla="*/ 4716821 w 4717282"/>
                <a:gd name="connsiteY2" fmla="*/ 319665 h 2141543"/>
                <a:gd name="connsiteX3" fmla="*/ 2816901 w 4717282"/>
                <a:gd name="connsiteY3" fmla="*/ 314585 h 2141543"/>
                <a:gd name="connsiteX4" fmla="*/ 2815243 w 4717282"/>
                <a:gd name="connsiteY4" fmla="*/ 2141543 h 2141543"/>
                <a:gd name="connsiteX5" fmla="*/ 0 w 4717282"/>
                <a:gd name="connsiteY5" fmla="*/ 2141543 h 2141543"/>
                <a:gd name="connsiteX6" fmla="*/ 0 w 4717282"/>
                <a:gd name="connsiteY6" fmla="*/ 0 h 214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17282" h="2141543">
                  <a:moveTo>
                    <a:pt x="0" y="0"/>
                  </a:moveTo>
                  <a:lnTo>
                    <a:pt x="4716687" y="3556"/>
                  </a:lnTo>
                  <a:cubicBezTo>
                    <a:pt x="4715038" y="100459"/>
                    <a:pt x="4718470" y="222762"/>
                    <a:pt x="4716821" y="319665"/>
                  </a:cubicBezTo>
                  <a:lnTo>
                    <a:pt x="2816901" y="314585"/>
                  </a:lnTo>
                  <a:cubicBezTo>
                    <a:pt x="2816348" y="923571"/>
                    <a:pt x="2815796" y="1532557"/>
                    <a:pt x="2815243" y="2141543"/>
                  </a:cubicBezTo>
                  <a:lnTo>
                    <a:pt x="0" y="2141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BD41AEA5-DE45-AB2C-6F2A-96BDB861A43C}"/>
                </a:ext>
              </a:extLst>
            </p:cNvPr>
            <p:cNvSpPr/>
            <p:nvPr/>
          </p:nvSpPr>
          <p:spPr>
            <a:xfrm>
              <a:off x="5722939" y="3734780"/>
              <a:ext cx="619889" cy="31774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/>
                <a:t>줌 인</a:t>
              </a:r>
              <a:r>
                <a:rPr lang="en-US" altLang="ko-KR" sz="400" dirty="0"/>
                <a:t>/</a:t>
              </a:r>
              <a:r>
                <a:rPr lang="ko-KR" altLang="en-US" sz="400" dirty="0"/>
                <a:t>아웃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DA98F56C-F441-5DE5-1AD3-98ECEB0B3E73}"/>
                </a:ext>
              </a:extLst>
            </p:cNvPr>
            <p:cNvSpPr/>
            <p:nvPr/>
          </p:nvSpPr>
          <p:spPr>
            <a:xfrm>
              <a:off x="3759109" y="3365825"/>
              <a:ext cx="558673" cy="216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tx1"/>
                  </a:solidFill>
                </a:rPr>
                <a:t>E</a:t>
              </a:r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="" xmlns:a16="http://schemas.microsoft.com/office/drawing/2014/main" id="{064F0564-C503-6311-FB0C-AB235CE49476}"/>
                </a:ext>
              </a:extLst>
            </p:cNvPr>
            <p:cNvSpPr/>
            <p:nvPr/>
          </p:nvSpPr>
          <p:spPr>
            <a:xfrm>
              <a:off x="4168799" y="5293845"/>
              <a:ext cx="747301" cy="288205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적용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064F0564-C503-6311-FB0C-AB235CE49476}"/>
                </a:ext>
              </a:extLst>
            </p:cNvPr>
            <p:cNvSpPr/>
            <p:nvPr/>
          </p:nvSpPr>
          <p:spPr>
            <a:xfrm>
              <a:off x="5807220" y="5297911"/>
              <a:ext cx="747301" cy="288205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취소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DA98F56C-F441-5DE5-1AD3-98ECEB0B3E73}"/>
                </a:ext>
              </a:extLst>
            </p:cNvPr>
            <p:cNvSpPr/>
            <p:nvPr/>
          </p:nvSpPr>
          <p:spPr>
            <a:xfrm>
              <a:off x="3754941" y="3068630"/>
              <a:ext cx="558673" cy="216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tx1"/>
                  </a:solidFill>
                </a:rPr>
                <a:t>R</a:t>
              </a:r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DA98F56C-F441-5DE5-1AD3-98ECEB0B3E73}"/>
                </a:ext>
              </a:extLst>
            </p:cNvPr>
            <p:cNvSpPr/>
            <p:nvPr/>
          </p:nvSpPr>
          <p:spPr>
            <a:xfrm>
              <a:off x="3758054" y="3667266"/>
              <a:ext cx="558673" cy="216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tx1"/>
                  </a:solidFill>
                </a:rPr>
                <a:t>W</a:t>
              </a:r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DA98F56C-F441-5DE5-1AD3-98ECEB0B3E73}"/>
                </a:ext>
              </a:extLst>
            </p:cNvPr>
            <p:cNvSpPr/>
            <p:nvPr/>
          </p:nvSpPr>
          <p:spPr>
            <a:xfrm>
              <a:off x="3759773" y="3968707"/>
              <a:ext cx="558673" cy="216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tx1"/>
                  </a:solidFill>
                </a:rPr>
                <a:t>A</a:t>
              </a:r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DA98F56C-F441-5DE5-1AD3-98ECEB0B3E73}"/>
                </a:ext>
              </a:extLst>
            </p:cNvPr>
            <p:cNvSpPr/>
            <p:nvPr/>
          </p:nvSpPr>
          <p:spPr>
            <a:xfrm>
              <a:off x="3759773" y="4270147"/>
              <a:ext cx="558673" cy="216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tx1"/>
                  </a:solidFill>
                </a:rPr>
                <a:t>S</a:t>
              </a:r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DA98F56C-F441-5DE5-1AD3-98ECEB0B3E73}"/>
                </a:ext>
              </a:extLst>
            </p:cNvPr>
            <p:cNvSpPr/>
            <p:nvPr/>
          </p:nvSpPr>
          <p:spPr>
            <a:xfrm>
              <a:off x="3758054" y="4571584"/>
              <a:ext cx="558673" cy="216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D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DA98F56C-F441-5DE5-1AD3-98ECEB0B3E73}"/>
                </a:ext>
              </a:extLst>
            </p:cNvPr>
            <p:cNvSpPr/>
            <p:nvPr/>
          </p:nvSpPr>
          <p:spPr>
            <a:xfrm>
              <a:off x="3763924" y="4878950"/>
              <a:ext cx="558674" cy="20713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tx1"/>
                  </a:solidFill>
                </a:rPr>
                <a:t>Tap</a:t>
              </a:r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29F821DA-B7D6-5CCC-767C-3FE2D803425F}"/>
                </a:ext>
              </a:extLst>
            </p:cNvPr>
            <p:cNvSpPr/>
            <p:nvPr/>
          </p:nvSpPr>
          <p:spPr>
            <a:xfrm>
              <a:off x="2069842" y="3067098"/>
              <a:ext cx="1448511" cy="2160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B9BD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/>
                <a:t>밤</a:t>
              </a:r>
              <a:r>
                <a:rPr lang="en-US" altLang="ko-KR" sz="400" dirty="0"/>
                <a:t>/</a:t>
              </a:r>
              <a:r>
                <a:rPr lang="ko-KR" altLang="en-US" sz="400" dirty="0"/>
                <a:t>낮 능력 변경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FC703D3A-67B0-0CD6-EDED-3651B9BC4E38}"/>
                </a:ext>
              </a:extLst>
            </p:cNvPr>
            <p:cNvSpPr/>
            <p:nvPr/>
          </p:nvSpPr>
          <p:spPr>
            <a:xfrm>
              <a:off x="2069842" y="3365825"/>
              <a:ext cx="1448511" cy="2160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B9BD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/>
                <a:t>상호작용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="" xmlns:a16="http://schemas.microsoft.com/office/drawing/2014/main" id="{DB86EF0E-FD7F-656C-512C-E2CA7BEC5B49}"/>
                </a:ext>
              </a:extLst>
            </p:cNvPr>
            <p:cNvSpPr/>
            <p:nvPr/>
          </p:nvSpPr>
          <p:spPr>
            <a:xfrm>
              <a:off x="2069842" y="3671596"/>
              <a:ext cx="1448511" cy="2160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B9BD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/>
                <a:t>위로 이동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="" xmlns:a16="http://schemas.microsoft.com/office/drawing/2014/main" id="{9BD27317-D2D2-DF21-5F8B-CBB4AF9B1CFC}"/>
                </a:ext>
              </a:extLst>
            </p:cNvPr>
            <p:cNvSpPr/>
            <p:nvPr/>
          </p:nvSpPr>
          <p:spPr>
            <a:xfrm>
              <a:off x="2069842" y="3976986"/>
              <a:ext cx="1448511" cy="2160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B9BD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/>
                <a:t>왼쪽으로 이동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="" xmlns:a16="http://schemas.microsoft.com/office/drawing/2014/main" id="{9E870EFA-7B9E-BC95-649A-E423E4C92ECD}"/>
                </a:ext>
              </a:extLst>
            </p:cNvPr>
            <p:cNvSpPr/>
            <p:nvPr/>
          </p:nvSpPr>
          <p:spPr>
            <a:xfrm>
              <a:off x="2069842" y="4286223"/>
              <a:ext cx="1448511" cy="2160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B9BD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/>
                <a:t>아래로 이동 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560206A5-801E-D644-BAFC-CE3FE43592C9}"/>
                </a:ext>
              </a:extLst>
            </p:cNvPr>
            <p:cNvSpPr/>
            <p:nvPr/>
          </p:nvSpPr>
          <p:spPr>
            <a:xfrm>
              <a:off x="2069842" y="4877026"/>
              <a:ext cx="1448512" cy="2160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B9BD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/>
                <a:t>인벤토리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BB7350A5-8C4A-75FE-582C-4EB130490C93}"/>
                </a:ext>
              </a:extLst>
            </p:cNvPr>
            <p:cNvSpPr/>
            <p:nvPr/>
          </p:nvSpPr>
          <p:spPr>
            <a:xfrm>
              <a:off x="2069842" y="4571584"/>
              <a:ext cx="1448511" cy="2160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B9BD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/>
                <a:t>오른쪽으로 이동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791336" y="3529799"/>
              <a:ext cx="204953" cy="1494560"/>
            </a:xfrm>
            <a:prstGeom prst="rect">
              <a:avLst/>
            </a:prstGeom>
            <a:noFill/>
            <a:ln>
              <a:noFill/>
              <a:prstDash val="dashDot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키</a:t>
              </a:r>
              <a:endParaRPr lang="en-US" altLang="ko-KR" sz="105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보</a:t>
              </a:r>
              <a:endParaRPr lang="en-US" altLang="ko-KR" sz="105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50" dirty="0" err="1">
                  <a:solidFill>
                    <a:schemeClr val="bg1"/>
                  </a:solidFill>
                </a:rPr>
                <a:t>드</a:t>
              </a:r>
              <a:endParaRPr lang="en-US" altLang="ko-KR" sz="105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설</a:t>
              </a:r>
              <a:endParaRPr lang="en-US" altLang="ko-KR" sz="105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정</a:t>
              </a:r>
            </a:p>
          </p:txBody>
        </p:sp>
        <p:pic>
          <p:nvPicPr>
            <p:cNvPr id="68" name="Picture 6" descr="포함된 이미지: Gregor Cresnar이(가) 제작한 설정개의 무료 벡터 아이콘"/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810" y="2430613"/>
              <a:ext cx="233045" cy="233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9" name="직선 연결선 68"/>
            <p:cNvCxnSpPr>
              <a:stCxn id="68" idx="2"/>
            </p:cNvCxnSpPr>
            <p:nvPr/>
          </p:nvCxnSpPr>
          <p:spPr>
            <a:xfrm flipH="1">
              <a:off x="1579332" y="2663658"/>
              <a:ext cx="1" cy="15146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>
              <a:off x="1695855" y="2540317"/>
              <a:ext cx="16938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6" descr="포함된 이미지: Gregor Cresnar이(가) 제작한 설정개의 무료 벡터 아이콘"/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487643" y="5360762"/>
              <a:ext cx="233045" cy="233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직선 연결선 71"/>
            <p:cNvCxnSpPr>
              <a:stCxn id="71" idx="2"/>
            </p:cNvCxnSpPr>
            <p:nvPr/>
          </p:nvCxnSpPr>
          <p:spPr>
            <a:xfrm flipV="1">
              <a:off x="1604166" y="5232743"/>
              <a:ext cx="0" cy="1280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>
              <a:stCxn id="71" idx="3"/>
            </p:cNvCxnSpPr>
            <p:nvPr/>
          </p:nvCxnSpPr>
          <p:spPr>
            <a:xfrm>
              <a:off x="1720688" y="5477284"/>
              <a:ext cx="1081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5032364" y="3434671"/>
              <a:ext cx="1277298" cy="306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>
                  <a:solidFill>
                    <a:schemeClr val="bg1"/>
                  </a:solidFill>
                </a:rPr>
                <a:t>마우스 키 설정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="" xmlns:a16="http://schemas.microsoft.com/office/drawing/2014/main" id="{560206A5-801E-D644-BAFC-CE3FE43592C9}"/>
                </a:ext>
              </a:extLst>
            </p:cNvPr>
            <p:cNvSpPr/>
            <p:nvPr/>
          </p:nvSpPr>
          <p:spPr>
            <a:xfrm>
              <a:off x="4572698" y="3062018"/>
              <a:ext cx="1223527" cy="2160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5B9BD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 smtClean="0"/>
                <a:t>화면 고정</a:t>
              </a:r>
              <a:endParaRPr lang="ko-KR" altLang="en-US" sz="400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="" xmlns:a16="http://schemas.microsoft.com/office/drawing/2014/main" id="{DA98F56C-F441-5DE5-1AD3-98ECEB0B3E73}"/>
                </a:ext>
              </a:extLst>
            </p:cNvPr>
            <p:cNvSpPr/>
            <p:nvPr/>
          </p:nvSpPr>
          <p:spPr>
            <a:xfrm>
              <a:off x="5870416" y="3062018"/>
              <a:ext cx="558674" cy="20713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Alt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꺾인 연결선 79"/>
          <p:cNvCxnSpPr>
            <a:stCxn id="30" idx="2"/>
            <a:endCxn id="81" idx="1"/>
          </p:cNvCxnSpPr>
          <p:nvPr/>
        </p:nvCxnSpPr>
        <p:spPr>
          <a:xfrm rot="16200000" flipH="1">
            <a:off x="7451641" y="4887823"/>
            <a:ext cx="506692" cy="154227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548A87AF-6F88-9173-FFCD-714C78BB20B0}"/>
              </a:ext>
            </a:extLst>
          </p:cNvPr>
          <p:cNvSpPr/>
          <p:nvPr/>
        </p:nvSpPr>
        <p:spPr>
          <a:xfrm>
            <a:off x="8476123" y="5284664"/>
            <a:ext cx="3325091" cy="12552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/>
              <a:t>[</a:t>
            </a:r>
            <a:r>
              <a:rPr lang="ko-KR" altLang="en-US" b="1" dirty="0" smtClean="0">
                <a:solidFill>
                  <a:srgbClr val="FF0000"/>
                </a:solidFill>
              </a:rPr>
              <a:t>게임을 정말 나가시겠습니까</a:t>
            </a:r>
            <a:r>
              <a:rPr lang="en-US" altLang="ko-KR" b="1" dirty="0" smtClean="0">
                <a:solidFill>
                  <a:srgbClr val="FF0000"/>
                </a:solidFill>
              </a:rPr>
              <a:t>?</a:t>
            </a:r>
            <a:r>
              <a:rPr lang="en-US" altLang="ko-KR" b="1" dirty="0" smtClean="0"/>
              <a:t>]</a:t>
            </a:r>
            <a:endParaRPr lang="ko-KR" altLang="en-US" b="1" dirty="0"/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96C2DBFE-8B1A-A85A-31C5-949B3044D65B}"/>
              </a:ext>
            </a:extLst>
          </p:cNvPr>
          <p:cNvSpPr/>
          <p:nvPr/>
        </p:nvSpPr>
        <p:spPr>
          <a:xfrm>
            <a:off x="8737718" y="5957482"/>
            <a:ext cx="1120254" cy="461281"/>
          </a:xfrm>
          <a:prstGeom prst="rect">
            <a:avLst/>
          </a:prstGeom>
          <a:solidFill>
            <a:srgbClr val="FF0000"/>
          </a:solidFill>
          <a:ln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 extrusionH="254000" prstMaterial="plastic">
            <a:bevelT w="120650" h="4953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YES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DDDF39E6-41DF-609C-B70B-FE4E8EB4C8DF}"/>
              </a:ext>
            </a:extLst>
          </p:cNvPr>
          <p:cNvSpPr/>
          <p:nvPr/>
        </p:nvSpPr>
        <p:spPr>
          <a:xfrm>
            <a:off x="10465613" y="5949353"/>
            <a:ext cx="1120254" cy="461281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 extrusionH="254000" prstMaterial="plastic">
            <a:bevelT w="120650" h="4953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NO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23039" y="1050814"/>
            <a:ext cx="2251990" cy="4426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solidFill>
                  <a:sysClr val="windowText" lastClr="000000"/>
                </a:solidFill>
              </a:rPr>
              <a:t>인게임</a:t>
            </a:r>
            <a:r>
              <a:rPr lang="ko-KR" altLang="en-US" sz="2000" b="1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sz="2000" b="1" dirty="0" smtClean="0">
                <a:solidFill>
                  <a:sysClr val="windowText" lastClr="000000"/>
                </a:solidFill>
              </a:rPr>
              <a:t>UI </a:t>
            </a:r>
            <a:r>
              <a:rPr lang="en-US" altLang="ko-KR" sz="1200" b="1" dirty="0" smtClean="0">
                <a:solidFill>
                  <a:sysClr val="windowText" lastClr="000000"/>
                </a:solidFill>
              </a:rPr>
              <a:t>[</a:t>
            </a:r>
            <a:r>
              <a:rPr lang="ko-KR" altLang="en-US" sz="1200" b="1" dirty="0" err="1" smtClean="0">
                <a:solidFill>
                  <a:sysClr val="windowText" lastClr="000000"/>
                </a:solidFill>
              </a:rPr>
              <a:t>일시정지</a:t>
            </a:r>
            <a:r>
              <a:rPr lang="en-US" altLang="ko-KR" sz="1200" b="1" dirty="0" smtClean="0">
                <a:solidFill>
                  <a:sysClr val="windowText" lastClr="000000"/>
                </a:solidFill>
              </a:rPr>
              <a:t>]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38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05885" y="946498"/>
            <a:ext cx="2750686" cy="4426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ysClr val="windowText" lastClr="000000"/>
                </a:solidFill>
              </a:rPr>
              <a:t>인 게임 </a:t>
            </a:r>
            <a:r>
              <a:rPr lang="en-US" altLang="ko-KR" sz="2000" b="1" dirty="0" smtClean="0">
                <a:solidFill>
                  <a:sysClr val="windowText" lastClr="000000"/>
                </a:solidFill>
              </a:rPr>
              <a:t>UI [</a:t>
            </a:r>
            <a:r>
              <a:rPr lang="ko-KR" altLang="en-US" sz="2000" b="1" dirty="0" err="1" smtClean="0">
                <a:solidFill>
                  <a:sysClr val="windowText" lastClr="000000"/>
                </a:solidFill>
              </a:rPr>
              <a:t>인벤토리</a:t>
            </a:r>
            <a:r>
              <a:rPr lang="en-US" altLang="ko-KR" sz="2000" b="1" dirty="0">
                <a:solidFill>
                  <a:sysClr val="windowText" lastClr="000000"/>
                </a:solidFill>
              </a:rPr>
              <a:t>]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961304" y="4247928"/>
            <a:ext cx="3503320" cy="2261041"/>
            <a:chOff x="504102" y="1963925"/>
            <a:chExt cx="7254725" cy="4140961"/>
          </a:xfrm>
        </p:grpSpPr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02" y="1963925"/>
              <a:ext cx="7254725" cy="4140961"/>
            </a:xfrm>
            <a:prstGeom prst="rect">
              <a:avLst/>
            </a:prstGeom>
          </p:spPr>
        </p:pic>
        <p:sp>
          <p:nvSpPr>
            <p:cNvPr id="80" name="한쪽 모서리가 잘린 사각형 79">
              <a:extLst>
                <a:ext uri="{FF2B5EF4-FFF2-40B4-BE49-F238E27FC236}">
                  <a16:creationId xmlns="" xmlns:a16="http://schemas.microsoft.com/office/drawing/2014/main" id="{02B44638-C11A-6449-992D-7B9BD9594B16}"/>
                </a:ext>
              </a:extLst>
            </p:cNvPr>
            <p:cNvSpPr/>
            <p:nvPr/>
          </p:nvSpPr>
          <p:spPr>
            <a:xfrm>
              <a:off x="519457" y="5325865"/>
              <a:ext cx="7239370" cy="779021"/>
            </a:xfrm>
            <a:prstGeom prst="snip1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65000"/>
                    <a:alpha val="13000"/>
                  </a:schemeClr>
                </a:gs>
                <a:gs pos="0">
                  <a:srgbClr val="16110F"/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="" xmlns:a16="http://schemas.microsoft.com/office/drawing/2014/main" id="{B9852B1B-F4E9-AF7C-5B73-B56C086D4EC5}"/>
                </a:ext>
              </a:extLst>
            </p:cNvPr>
            <p:cNvSpPr/>
            <p:nvPr/>
          </p:nvSpPr>
          <p:spPr>
            <a:xfrm>
              <a:off x="7364192" y="2148292"/>
              <a:ext cx="339299" cy="32760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="" xmlns:a16="http://schemas.microsoft.com/office/drawing/2014/main" id="{FD2050D1-E660-6B8A-728B-C38F0325E71A}"/>
                </a:ext>
              </a:extLst>
            </p:cNvPr>
            <p:cNvGrpSpPr/>
            <p:nvPr/>
          </p:nvGrpSpPr>
          <p:grpSpPr>
            <a:xfrm>
              <a:off x="6948842" y="2154140"/>
              <a:ext cx="339299" cy="327601"/>
              <a:chOff x="11106726" y="314034"/>
              <a:chExt cx="535709" cy="517237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="" xmlns:a16="http://schemas.microsoft.com/office/drawing/2014/main" id="{90709FE9-7E77-3942-77D6-0F644A5479C1}"/>
                  </a:ext>
                </a:extLst>
              </p:cNvPr>
              <p:cNvSpPr/>
              <p:nvPr/>
            </p:nvSpPr>
            <p:spPr>
              <a:xfrm>
                <a:off x="11106726" y="314034"/>
                <a:ext cx="535709" cy="51723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0" name="그림 89">
                <a:extLst>
                  <a:ext uri="{FF2B5EF4-FFF2-40B4-BE49-F238E27FC236}">
                    <a16:creationId xmlns="" xmlns:a16="http://schemas.microsoft.com/office/drawing/2014/main" id="{446C053F-2EA5-442F-0516-86EFDBC52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219" b="90000" l="10000" r="90000">
                            <a14:foregroundMark x1="44844" y1="25156" x2="44844" y2="25156"/>
                            <a14:foregroundMark x1="51250" y1="9219" x2="51250" y2="9219"/>
                            <a14:foregroundMark x1="47969" y1="55625" x2="47969" y2="55625"/>
                            <a14:foregroundMark x1="55781" y1="90000" x2="55781" y2="900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129818" y="327890"/>
                <a:ext cx="489527" cy="489527"/>
              </a:xfrm>
              <a:prstGeom prst="rect">
                <a:avLst/>
              </a:prstGeom>
            </p:spPr>
          </p:pic>
        </p:grpSp>
        <p:pic>
          <p:nvPicPr>
            <p:cNvPr id="83" name="그림 82">
              <a:extLst>
                <a:ext uri="{FF2B5EF4-FFF2-40B4-BE49-F238E27FC236}">
                  <a16:creationId xmlns="" xmlns:a16="http://schemas.microsoft.com/office/drawing/2014/main" id="{3EB415AE-B388-7C3F-FA5F-15E68C4C6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0039" y1="38867" x2="49805" y2="35547"/>
                          <a14:foregroundMark x1="49805" y1="35547" x2="49805" y2="35547"/>
                        </a14:backgroundRemoval>
                      </a14:imgEffect>
                    </a14:imgLayer>
                  </a14:imgProps>
                </a:ext>
              </a:extLst>
            </a:blip>
            <a:srcRect l="15909" t="16051" r="16288" b="16335"/>
            <a:stretch/>
          </p:blipFill>
          <p:spPr>
            <a:xfrm>
              <a:off x="7410990" y="2195433"/>
              <a:ext cx="245700" cy="245014"/>
            </a:xfrm>
            <a:prstGeom prst="rect">
              <a:avLst/>
            </a:prstGeom>
          </p:spPr>
        </p:pic>
        <p:sp>
          <p:nvSpPr>
            <p:cNvPr id="84" name="순서도: 대체 처리 83">
              <a:extLst>
                <a:ext uri="{FF2B5EF4-FFF2-40B4-BE49-F238E27FC236}">
                  <a16:creationId xmlns="" xmlns:a16="http://schemas.microsoft.com/office/drawing/2014/main" id="{6FE963A0-0608-2ED3-BDCE-098A5096E898}"/>
                </a:ext>
              </a:extLst>
            </p:cNvPr>
            <p:cNvSpPr/>
            <p:nvPr/>
          </p:nvSpPr>
          <p:spPr>
            <a:xfrm>
              <a:off x="6847219" y="2531466"/>
              <a:ext cx="516975" cy="12869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b="1" dirty="0">
                  <a:solidFill>
                    <a:schemeClr val="tx1"/>
                  </a:solidFill>
                </a:rPr>
                <a:t>Tab</a:t>
              </a:r>
              <a:endParaRPr lang="ko-KR" altLang="en-US" sz="4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="" xmlns:a16="http://schemas.microsoft.com/office/drawing/2014/main" id="{A5BD7E8D-6D1A-469B-92C1-5301826BEFA0}"/>
                </a:ext>
              </a:extLst>
            </p:cNvPr>
            <p:cNvSpPr/>
            <p:nvPr/>
          </p:nvSpPr>
          <p:spPr>
            <a:xfrm>
              <a:off x="589413" y="2148292"/>
              <a:ext cx="339299" cy="32760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>
              <a:extLst>
                <a:ext uri="{FF2B5EF4-FFF2-40B4-BE49-F238E27FC236}">
                  <a16:creationId xmlns="" xmlns:a16="http://schemas.microsoft.com/office/drawing/2014/main" id="{10F2CD63-D705-C1F5-8DEC-A9410AE6A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26389" y1="20667" x2="26389" y2="20667"/>
                          <a14:foregroundMark x1="39444" y1="11667" x2="39444" y2="11667"/>
                          <a14:foregroundMark x1="55556" y1="13000" x2="55556" y2="13000"/>
                          <a14:foregroundMark x1="66944" y1="23000" x2="66944" y2="23000"/>
                          <a14:foregroundMark x1="45556" y1="21333" x2="45556" y2="21333"/>
                          <a14:foregroundMark x1="20000" y1="35667" x2="20000" y2="35667"/>
                          <a14:foregroundMark x1="21111" y1="55333" x2="21111" y2="55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9432" y="2140979"/>
              <a:ext cx="435240" cy="362700"/>
            </a:xfrm>
            <a:prstGeom prst="rect">
              <a:avLst/>
            </a:prstGeom>
          </p:spPr>
        </p:pic>
        <p:sp>
          <p:nvSpPr>
            <p:cNvPr id="87" name="모서리가 둥근 직사각형 86">
              <a:extLst>
                <a:ext uri="{FF2B5EF4-FFF2-40B4-BE49-F238E27FC236}">
                  <a16:creationId xmlns="" xmlns:a16="http://schemas.microsoft.com/office/drawing/2014/main" id="{C80FD45F-B20C-534C-A37A-18A5ADB9E90F}"/>
                </a:ext>
              </a:extLst>
            </p:cNvPr>
            <p:cNvSpPr/>
            <p:nvPr/>
          </p:nvSpPr>
          <p:spPr>
            <a:xfrm>
              <a:off x="592339" y="2531466"/>
              <a:ext cx="339299" cy="149268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75479" y="3634145"/>
              <a:ext cx="156800" cy="167639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7023868" y="1256227"/>
            <a:ext cx="147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인벤토리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</a:t>
            </a:r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4010344" y="4281923"/>
            <a:ext cx="283874" cy="2947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그룹 92"/>
          <p:cNvGrpSpPr/>
          <p:nvPr/>
        </p:nvGrpSpPr>
        <p:grpSpPr>
          <a:xfrm>
            <a:off x="4038951" y="4387714"/>
            <a:ext cx="392056" cy="417567"/>
            <a:chOff x="7606717" y="2539817"/>
            <a:chExt cx="672533" cy="716294"/>
          </a:xfrm>
        </p:grpSpPr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703003" y="2682425"/>
              <a:ext cx="576247" cy="573686"/>
            </a:xfrm>
            <a:prstGeom prst="rect">
              <a:avLst/>
            </a:prstGeom>
          </p:spPr>
        </p:pic>
        <p:pic>
          <p:nvPicPr>
            <p:cNvPr id="95" name="Picture 6" descr="커서, 클릭, 일정 아이콘 에 Fluent line (20px)"/>
            <p:cNvPicPr>
              <a:picLocks noChangeAspect="1" noChangeArrowheads="1"/>
            </p:cNvPicPr>
            <p:nvPr/>
          </p:nvPicPr>
          <p:blipFill rotWithShape="1">
            <a:blip r:embed="rId12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5" t="8747" r="40131" b="59111"/>
            <a:stretch/>
          </p:blipFill>
          <p:spPr bwMode="auto">
            <a:xfrm>
              <a:off x="7606717" y="2539817"/>
              <a:ext cx="442983" cy="276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그룹 95"/>
          <p:cNvGrpSpPr/>
          <p:nvPr/>
        </p:nvGrpSpPr>
        <p:grpSpPr>
          <a:xfrm>
            <a:off x="5870924" y="1831494"/>
            <a:ext cx="2700520" cy="2791775"/>
            <a:chOff x="5999037" y="1264016"/>
            <a:chExt cx="2832016" cy="3064462"/>
          </a:xfrm>
        </p:grpSpPr>
        <p:sp>
          <p:nvSpPr>
            <p:cNvPr id="97" name="모서리가 둥근 직사각형 27">
              <a:extLst>
                <a:ext uri="{FF2B5EF4-FFF2-40B4-BE49-F238E27FC236}">
                  <a16:creationId xmlns="" xmlns:a16="http://schemas.microsoft.com/office/drawing/2014/main" id="{6DBD176F-FDB4-3D73-EE24-EF4989E39740}"/>
                </a:ext>
              </a:extLst>
            </p:cNvPr>
            <p:cNvSpPr/>
            <p:nvPr/>
          </p:nvSpPr>
          <p:spPr>
            <a:xfrm>
              <a:off x="5999037" y="1280047"/>
              <a:ext cx="2832016" cy="3048431"/>
            </a:xfrm>
            <a:custGeom>
              <a:avLst/>
              <a:gdLst>
                <a:gd name="connsiteX0" fmla="*/ 0 w 2832016"/>
                <a:gd name="connsiteY0" fmla="*/ 1416008 h 3618486"/>
                <a:gd name="connsiteX1" fmla="*/ 1416008 w 2832016"/>
                <a:gd name="connsiteY1" fmla="*/ 0 h 3618486"/>
                <a:gd name="connsiteX2" fmla="*/ 1416008 w 2832016"/>
                <a:gd name="connsiteY2" fmla="*/ 0 h 3618486"/>
                <a:gd name="connsiteX3" fmla="*/ 2832016 w 2832016"/>
                <a:gd name="connsiteY3" fmla="*/ 1416008 h 3618486"/>
                <a:gd name="connsiteX4" fmla="*/ 2832016 w 2832016"/>
                <a:gd name="connsiteY4" fmla="*/ 2202478 h 3618486"/>
                <a:gd name="connsiteX5" fmla="*/ 1416008 w 2832016"/>
                <a:gd name="connsiteY5" fmla="*/ 3618486 h 3618486"/>
                <a:gd name="connsiteX6" fmla="*/ 1416008 w 2832016"/>
                <a:gd name="connsiteY6" fmla="*/ 3618486 h 3618486"/>
                <a:gd name="connsiteX7" fmla="*/ 0 w 2832016"/>
                <a:gd name="connsiteY7" fmla="*/ 2202478 h 3618486"/>
                <a:gd name="connsiteX8" fmla="*/ 0 w 2832016"/>
                <a:gd name="connsiteY8" fmla="*/ 1416008 h 3618486"/>
                <a:gd name="connsiteX0" fmla="*/ 0 w 2832016"/>
                <a:gd name="connsiteY0" fmla="*/ 1416008 h 3618486"/>
                <a:gd name="connsiteX1" fmla="*/ 1416008 w 2832016"/>
                <a:gd name="connsiteY1" fmla="*/ 0 h 3618486"/>
                <a:gd name="connsiteX2" fmla="*/ 1416008 w 2832016"/>
                <a:gd name="connsiteY2" fmla="*/ 0 h 3618486"/>
                <a:gd name="connsiteX3" fmla="*/ 2832016 w 2832016"/>
                <a:gd name="connsiteY3" fmla="*/ 1416008 h 3618486"/>
                <a:gd name="connsiteX4" fmla="*/ 2832016 w 2832016"/>
                <a:gd name="connsiteY4" fmla="*/ 2202478 h 3618486"/>
                <a:gd name="connsiteX5" fmla="*/ 1416008 w 2832016"/>
                <a:gd name="connsiteY5" fmla="*/ 3618486 h 3618486"/>
                <a:gd name="connsiteX6" fmla="*/ 1536778 w 2832016"/>
                <a:gd name="connsiteY6" fmla="*/ 2971505 h 3618486"/>
                <a:gd name="connsiteX7" fmla="*/ 0 w 2832016"/>
                <a:gd name="connsiteY7" fmla="*/ 2202478 h 3618486"/>
                <a:gd name="connsiteX8" fmla="*/ 0 w 2832016"/>
                <a:gd name="connsiteY8" fmla="*/ 1416008 h 3618486"/>
                <a:gd name="connsiteX0" fmla="*/ 0 w 2832016"/>
                <a:gd name="connsiteY0" fmla="*/ 1416008 h 2971518"/>
                <a:gd name="connsiteX1" fmla="*/ 1416008 w 2832016"/>
                <a:gd name="connsiteY1" fmla="*/ 0 h 2971518"/>
                <a:gd name="connsiteX2" fmla="*/ 1416008 w 2832016"/>
                <a:gd name="connsiteY2" fmla="*/ 0 h 2971518"/>
                <a:gd name="connsiteX3" fmla="*/ 2832016 w 2832016"/>
                <a:gd name="connsiteY3" fmla="*/ 1416008 h 2971518"/>
                <a:gd name="connsiteX4" fmla="*/ 2832016 w 2832016"/>
                <a:gd name="connsiteY4" fmla="*/ 2202478 h 2971518"/>
                <a:gd name="connsiteX5" fmla="*/ 1959472 w 2832016"/>
                <a:gd name="connsiteY5" fmla="*/ 2816229 h 2971518"/>
                <a:gd name="connsiteX6" fmla="*/ 1536778 w 2832016"/>
                <a:gd name="connsiteY6" fmla="*/ 2971505 h 2971518"/>
                <a:gd name="connsiteX7" fmla="*/ 0 w 2832016"/>
                <a:gd name="connsiteY7" fmla="*/ 2202478 h 2971518"/>
                <a:gd name="connsiteX8" fmla="*/ 0 w 2832016"/>
                <a:gd name="connsiteY8" fmla="*/ 1416008 h 2971518"/>
                <a:gd name="connsiteX0" fmla="*/ 0 w 2832016"/>
                <a:gd name="connsiteY0" fmla="*/ 1416008 h 3107072"/>
                <a:gd name="connsiteX1" fmla="*/ 1416008 w 2832016"/>
                <a:gd name="connsiteY1" fmla="*/ 0 h 3107072"/>
                <a:gd name="connsiteX2" fmla="*/ 1416008 w 2832016"/>
                <a:gd name="connsiteY2" fmla="*/ 0 h 3107072"/>
                <a:gd name="connsiteX3" fmla="*/ 2832016 w 2832016"/>
                <a:gd name="connsiteY3" fmla="*/ 1416008 h 3107072"/>
                <a:gd name="connsiteX4" fmla="*/ 2832016 w 2832016"/>
                <a:gd name="connsiteY4" fmla="*/ 2202478 h 3107072"/>
                <a:gd name="connsiteX5" fmla="*/ 1959472 w 2832016"/>
                <a:gd name="connsiteY5" fmla="*/ 2816229 h 3107072"/>
                <a:gd name="connsiteX6" fmla="*/ 1536778 w 2832016"/>
                <a:gd name="connsiteY6" fmla="*/ 2971505 h 3107072"/>
                <a:gd name="connsiteX7" fmla="*/ 0 w 2832016"/>
                <a:gd name="connsiteY7" fmla="*/ 2202478 h 3107072"/>
                <a:gd name="connsiteX8" fmla="*/ 0 w 2832016"/>
                <a:gd name="connsiteY8" fmla="*/ 1416008 h 3107072"/>
                <a:gd name="connsiteX0" fmla="*/ 0 w 2832016"/>
                <a:gd name="connsiteY0" fmla="*/ 1416008 h 3107072"/>
                <a:gd name="connsiteX1" fmla="*/ 1416008 w 2832016"/>
                <a:gd name="connsiteY1" fmla="*/ 0 h 3107072"/>
                <a:gd name="connsiteX2" fmla="*/ 1416008 w 2832016"/>
                <a:gd name="connsiteY2" fmla="*/ 0 h 3107072"/>
                <a:gd name="connsiteX3" fmla="*/ 2832016 w 2832016"/>
                <a:gd name="connsiteY3" fmla="*/ 1416008 h 3107072"/>
                <a:gd name="connsiteX4" fmla="*/ 2832016 w 2832016"/>
                <a:gd name="connsiteY4" fmla="*/ 2202478 h 3107072"/>
                <a:gd name="connsiteX5" fmla="*/ 1959472 w 2832016"/>
                <a:gd name="connsiteY5" fmla="*/ 2816229 h 3107072"/>
                <a:gd name="connsiteX6" fmla="*/ 1183095 w 2832016"/>
                <a:gd name="connsiteY6" fmla="*/ 2885241 h 3107072"/>
                <a:gd name="connsiteX7" fmla="*/ 0 w 2832016"/>
                <a:gd name="connsiteY7" fmla="*/ 2202478 h 3107072"/>
                <a:gd name="connsiteX8" fmla="*/ 0 w 2832016"/>
                <a:gd name="connsiteY8" fmla="*/ 1416008 h 3107072"/>
                <a:gd name="connsiteX0" fmla="*/ 0 w 2832016"/>
                <a:gd name="connsiteY0" fmla="*/ 1416008 h 3107072"/>
                <a:gd name="connsiteX1" fmla="*/ 1416008 w 2832016"/>
                <a:gd name="connsiteY1" fmla="*/ 0 h 3107072"/>
                <a:gd name="connsiteX2" fmla="*/ 1416008 w 2832016"/>
                <a:gd name="connsiteY2" fmla="*/ 0 h 3107072"/>
                <a:gd name="connsiteX3" fmla="*/ 2832016 w 2832016"/>
                <a:gd name="connsiteY3" fmla="*/ 1416008 h 3107072"/>
                <a:gd name="connsiteX4" fmla="*/ 2832016 w 2832016"/>
                <a:gd name="connsiteY4" fmla="*/ 2202478 h 3107072"/>
                <a:gd name="connsiteX5" fmla="*/ 1959472 w 2832016"/>
                <a:gd name="connsiteY5" fmla="*/ 2816229 h 3107072"/>
                <a:gd name="connsiteX6" fmla="*/ 1183095 w 2832016"/>
                <a:gd name="connsiteY6" fmla="*/ 2885241 h 3107072"/>
                <a:gd name="connsiteX7" fmla="*/ 0 w 2832016"/>
                <a:gd name="connsiteY7" fmla="*/ 2202478 h 3107072"/>
                <a:gd name="connsiteX8" fmla="*/ 0 w 2832016"/>
                <a:gd name="connsiteY8" fmla="*/ 1416008 h 3107072"/>
                <a:gd name="connsiteX0" fmla="*/ 0 w 2832016"/>
                <a:gd name="connsiteY0" fmla="*/ 1416008 h 3107072"/>
                <a:gd name="connsiteX1" fmla="*/ 1416008 w 2832016"/>
                <a:gd name="connsiteY1" fmla="*/ 0 h 3107072"/>
                <a:gd name="connsiteX2" fmla="*/ 1416008 w 2832016"/>
                <a:gd name="connsiteY2" fmla="*/ 0 h 3107072"/>
                <a:gd name="connsiteX3" fmla="*/ 2832016 w 2832016"/>
                <a:gd name="connsiteY3" fmla="*/ 1416008 h 3107072"/>
                <a:gd name="connsiteX4" fmla="*/ 2832016 w 2832016"/>
                <a:gd name="connsiteY4" fmla="*/ 2202478 h 3107072"/>
                <a:gd name="connsiteX5" fmla="*/ 1959472 w 2832016"/>
                <a:gd name="connsiteY5" fmla="*/ 2816229 h 3107072"/>
                <a:gd name="connsiteX6" fmla="*/ 958808 w 2832016"/>
                <a:gd name="connsiteY6" fmla="*/ 2885241 h 3107072"/>
                <a:gd name="connsiteX7" fmla="*/ 0 w 2832016"/>
                <a:gd name="connsiteY7" fmla="*/ 2202478 h 3107072"/>
                <a:gd name="connsiteX8" fmla="*/ 0 w 2832016"/>
                <a:gd name="connsiteY8" fmla="*/ 1416008 h 3107072"/>
                <a:gd name="connsiteX0" fmla="*/ 0 w 2832016"/>
                <a:gd name="connsiteY0" fmla="*/ 1416008 h 3107072"/>
                <a:gd name="connsiteX1" fmla="*/ 1416008 w 2832016"/>
                <a:gd name="connsiteY1" fmla="*/ 0 h 3107072"/>
                <a:gd name="connsiteX2" fmla="*/ 1416008 w 2832016"/>
                <a:gd name="connsiteY2" fmla="*/ 0 h 3107072"/>
                <a:gd name="connsiteX3" fmla="*/ 2832016 w 2832016"/>
                <a:gd name="connsiteY3" fmla="*/ 1416008 h 3107072"/>
                <a:gd name="connsiteX4" fmla="*/ 2832016 w 2832016"/>
                <a:gd name="connsiteY4" fmla="*/ 2202478 h 3107072"/>
                <a:gd name="connsiteX5" fmla="*/ 1959472 w 2832016"/>
                <a:gd name="connsiteY5" fmla="*/ 2816229 h 3107072"/>
                <a:gd name="connsiteX6" fmla="*/ 984687 w 2832016"/>
                <a:gd name="connsiteY6" fmla="*/ 2885241 h 3107072"/>
                <a:gd name="connsiteX7" fmla="*/ 0 w 2832016"/>
                <a:gd name="connsiteY7" fmla="*/ 2202478 h 3107072"/>
                <a:gd name="connsiteX8" fmla="*/ 0 w 2832016"/>
                <a:gd name="connsiteY8" fmla="*/ 1416008 h 3107072"/>
                <a:gd name="connsiteX0" fmla="*/ 0 w 2832016"/>
                <a:gd name="connsiteY0" fmla="*/ 1416008 h 3107072"/>
                <a:gd name="connsiteX1" fmla="*/ 1416008 w 2832016"/>
                <a:gd name="connsiteY1" fmla="*/ 0 h 3107072"/>
                <a:gd name="connsiteX2" fmla="*/ 1416008 w 2832016"/>
                <a:gd name="connsiteY2" fmla="*/ 0 h 3107072"/>
                <a:gd name="connsiteX3" fmla="*/ 2832016 w 2832016"/>
                <a:gd name="connsiteY3" fmla="*/ 1416008 h 3107072"/>
                <a:gd name="connsiteX4" fmla="*/ 2832016 w 2832016"/>
                <a:gd name="connsiteY4" fmla="*/ 2202478 h 3107072"/>
                <a:gd name="connsiteX5" fmla="*/ 1959472 w 2832016"/>
                <a:gd name="connsiteY5" fmla="*/ 2816229 h 3107072"/>
                <a:gd name="connsiteX6" fmla="*/ 1001940 w 2832016"/>
                <a:gd name="connsiteY6" fmla="*/ 2824856 h 3107072"/>
                <a:gd name="connsiteX7" fmla="*/ 0 w 2832016"/>
                <a:gd name="connsiteY7" fmla="*/ 2202478 h 3107072"/>
                <a:gd name="connsiteX8" fmla="*/ 0 w 2832016"/>
                <a:gd name="connsiteY8" fmla="*/ 1416008 h 3107072"/>
                <a:gd name="connsiteX0" fmla="*/ 0 w 2832016"/>
                <a:gd name="connsiteY0" fmla="*/ 1416008 h 3126608"/>
                <a:gd name="connsiteX1" fmla="*/ 1416008 w 2832016"/>
                <a:gd name="connsiteY1" fmla="*/ 0 h 3126608"/>
                <a:gd name="connsiteX2" fmla="*/ 1416008 w 2832016"/>
                <a:gd name="connsiteY2" fmla="*/ 0 h 3126608"/>
                <a:gd name="connsiteX3" fmla="*/ 2832016 w 2832016"/>
                <a:gd name="connsiteY3" fmla="*/ 1416008 h 3126608"/>
                <a:gd name="connsiteX4" fmla="*/ 2832016 w 2832016"/>
                <a:gd name="connsiteY4" fmla="*/ 2202478 h 3126608"/>
                <a:gd name="connsiteX5" fmla="*/ 1821449 w 2832016"/>
                <a:gd name="connsiteY5" fmla="*/ 2842109 h 3126608"/>
                <a:gd name="connsiteX6" fmla="*/ 1001940 w 2832016"/>
                <a:gd name="connsiteY6" fmla="*/ 2824856 h 3126608"/>
                <a:gd name="connsiteX7" fmla="*/ 0 w 2832016"/>
                <a:gd name="connsiteY7" fmla="*/ 2202478 h 3126608"/>
                <a:gd name="connsiteX8" fmla="*/ 0 w 2832016"/>
                <a:gd name="connsiteY8" fmla="*/ 1416008 h 3126608"/>
                <a:gd name="connsiteX0" fmla="*/ 0 w 2832016"/>
                <a:gd name="connsiteY0" fmla="*/ 1416008 h 3048431"/>
                <a:gd name="connsiteX1" fmla="*/ 1416008 w 2832016"/>
                <a:gd name="connsiteY1" fmla="*/ 0 h 3048431"/>
                <a:gd name="connsiteX2" fmla="*/ 1416008 w 2832016"/>
                <a:gd name="connsiteY2" fmla="*/ 0 h 3048431"/>
                <a:gd name="connsiteX3" fmla="*/ 2832016 w 2832016"/>
                <a:gd name="connsiteY3" fmla="*/ 1416008 h 3048431"/>
                <a:gd name="connsiteX4" fmla="*/ 2832016 w 2832016"/>
                <a:gd name="connsiteY4" fmla="*/ 2202478 h 3048431"/>
                <a:gd name="connsiteX5" fmla="*/ 1821449 w 2832016"/>
                <a:gd name="connsiteY5" fmla="*/ 2842109 h 3048431"/>
                <a:gd name="connsiteX6" fmla="*/ 1001940 w 2832016"/>
                <a:gd name="connsiteY6" fmla="*/ 2824856 h 3048431"/>
                <a:gd name="connsiteX7" fmla="*/ 0 w 2832016"/>
                <a:gd name="connsiteY7" fmla="*/ 2202478 h 3048431"/>
                <a:gd name="connsiteX8" fmla="*/ 0 w 2832016"/>
                <a:gd name="connsiteY8" fmla="*/ 1416008 h 304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2016" h="3048431">
                  <a:moveTo>
                    <a:pt x="0" y="1416008"/>
                  </a:moveTo>
                  <a:cubicBezTo>
                    <a:pt x="0" y="633968"/>
                    <a:pt x="633968" y="0"/>
                    <a:pt x="1416008" y="0"/>
                  </a:cubicBezTo>
                  <a:lnTo>
                    <a:pt x="1416008" y="0"/>
                  </a:lnTo>
                  <a:cubicBezTo>
                    <a:pt x="2198048" y="0"/>
                    <a:pt x="2832016" y="633968"/>
                    <a:pt x="2832016" y="1416008"/>
                  </a:cubicBezTo>
                  <a:lnTo>
                    <a:pt x="2832016" y="2202478"/>
                  </a:lnTo>
                  <a:cubicBezTo>
                    <a:pt x="2832016" y="2984518"/>
                    <a:pt x="1551067" y="3273429"/>
                    <a:pt x="1821449" y="2842109"/>
                  </a:cubicBezTo>
                  <a:lnTo>
                    <a:pt x="1001940" y="2824856"/>
                  </a:lnTo>
                  <a:cubicBezTo>
                    <a:pt x="1487983" y="3299308"/>
                    <a:pt x="0" y="2984518"/>
                    <a:pt x="0" y="2202478"/>
                  </a:cubicBezTo>
                  <a:lnTo>
                    <a:pt x="0" y="141600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순서도: 처리 97">
              <a:extLst>
                <a:ext uri="{FF2B5EF4-FFF2-40B4-BE49-F238E27FC236}">
                  <a16:creationId xmlns="" xmlns:a16="http://schemas.microsoft.com/office/drawing/2014/main" id="{E295F40D-E4F2-0DCF-C49E-33883A49313A}"/>
                </a:ext>
              </a:extLst>
            </p:cNvPr>
            <p:cNvSpPr/>
            <p:nvPr/>
          </p:nvSpPr>
          <p:spPr>
            <a:xfrm>
              <a:off x="6249297" y="2310089"/>
              <a:ext cx="341550" cy="581217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순서도: 처리 98">
              <a:extLst>
                <a:ext uri="{FF2B5EF4-FFF2-40B4-BE49-F238E27FC236}">
                  <a16:creationId xmlns="" xmlns:a16="http://schemas.microsoft.com/office/drawing/2014/main" id="{BEDE1A0A-4BE7-B4DA-D335-1C50620E6AD9}"/>
                </a:ext>
              </a:extLst>
            </p:cNvPr>
            <p:cNvSpPr/>
            <p:nvPr/>
          </p:nvSpPr>
          <p:spPr>
            <a:xfrm>
              <a:off x="6728709" y="2310089"/>
              <a:ext cx="341550" cy="581217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순서도: 처리 99">
              <a:extLst>
                <a:ext uri="{FF2B5EF4-FFF2-40B4-BE49-F238E27FC236}">
                  <a16:creationId xmlns="" xmlns:a16="http://schemas.microsoft.com/office/drawing/2014/main" id="{C377D1F7-8AB1-DCAF-8831-204001AEC894}"/>
                </a:ext>
              </a:extLst>
            </p:cNvPr>
            <p:cNvSpPr/>
            <p:nvPr/>
          </p:nvSpPr>
          <p:spPr>
            <a:xfrm>
              <a:off x="7208121" y="2310089"/>
              <a:ext cx="341550" cy="581217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순서도: 처리 100">
              <a:extLst>
                <a:ext uri="{FF2B5EF4-FFF2-40B4-BE49-F238E27FC236}">
                  <a16:creationId xmlns="" xmlns:a16="http://schemas.microsoft.com/office/drawing/2014/main" id="{54728F27-5528-EDC5-E48F-C082568F72C7}"/>
                </a:ext>
              </a:extLst>
            </p:cNvPr>
            <p:cNvSpPr/>
            <p:nvPr/>
          </p:nvSpPr>
          <p:spPr>
            <a:xfrm>
              <a:off x="7687532" y="2310089"/>
              <a:ext cx="341550" cy="581217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순서도: 처리 101">
              <a:extLst>
                <a:ext uri="{FF2B5EF4-FFF2-40B4-BE49-F238E27FC236}">
                  <a16:creationId xmlns="" xmlns:a16="http://schemas.microsoft.com/office/drawing/2014/main" id="{1C413110-B544-24FF-4605-F6CD4882CB1B}"/>
                </a:ext>
              </a:extLst>
            </p:cNvPr>
            <p:cNvSpPr/>
            <p:nvPr/>
          </p:nvSpPr>
          <p:spPr>
            <a:xfrm>
              <a:off x="8166942" y="2310089"/>
              <a:ext cx="341550" cy="581217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순서도: 처리 102">
              <a:extLst>
                <a:ext uri="{FF2B5EF4-FFF2-40B4-BE49-F238E27FC236}">
                  <a16:creationId xmlns="" xmlns:a16="http://schemas.microsoft.com/office/drawing/2014/main" id="{E295F40D-E4F2-0DCF-C49E-33883A49313A}"/>
                </a:ext>
              </a:extLst>
            </p:cNvPr>
            <p:cNvSpPr/>
            <p:nvPr/>
          </p:nvSpPr>
          <p:spPr>
            <a:xfrm>
              <a:off x="6270576" y="3111439"/>
              <a:ext cx="341550" cy="581217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순서도: 처리 103">
              <a:extLst>
                <a:ext uri="{FF2B5EF4-FFF2-40B4-BE49-F238E27FC236}">
                  <a16:creationId xmlns="" xmlns:a16="http://schemas.microsoft.com/office/drawing/2014/main" id="{BEDE1A0A-4BE7-B4DA-D335-1C50620E6AD9}"/>
                </a:ext>
              </a:extLst>
            </p:cNvPr>
            <p:cNvSpPr/>
            <p:nvPr/>
          </p:nvSpPr>
          <p:spPr>
            <a:xfrm>
              <a:off x="6749988" y="3111439"/>
              <a:ext cx="341550" cy="581217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순서도: 처리 104">
              <a:extLst>
                <a:ext uri="{FF2B5EF4-FFF2-40B4-BE49-F238E27FC236}">
                  <a16:creationId xmlns="" xmlns:a16="http://schemas.microsoft.com/office/drawing/2014/main" id="{C377D1F7-8AB1-DCAF-8831-204001AEC894}"/>
                </a:ext>
              </a:extLst>
            </p:cNvPr>
            <p:cNvSpPr/>
            <p:nvPr/>
          </p:nvSpPr>
          <p:spPr>
            <a:xfrm>
              <a:off x="7229400" y="3111439"/>
              <a:ext cx="341550" cy="581217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순서도: 처리 105">
              <a:extLst>
                <a:ext uri="{FF2B5EF4-FFF2-40B4-BE49-F238E27FC236}">
                  <a16:creationId xmlns="" xmlns:a16="http://schemas.microsoft.com/office/drawing/2014/main" id="{54728F27-5528-EDC5-E48F-C082568F72C7}"/>
                </a:ext>
              </a:extLst>
            </p:cNvPr>
            <p:cNvSpPr/>
            <p:nvPr/>
          </p:nvSpPr>
          <p:spPr>
            <a:xfrm>
              <a:off x="7708811" y="3111439"/>
              <a:ext cx="341550" cy="581217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순서도: 처리 106">
              <a:extLst>
                <a:ext uri="{FF2B5EF4-FFF2-40B4-BE49-F238E27FC236}">
                  <a16:creationId xmlns="" xmlns:a16="http://schemas.microsoft.com/office/drawing/2014/main" id="{1C413110-B544-24FF-4605-F6CD4882CB1B}"/>
                </a:ext>
              </a:extLst>
            </p:cNvPr>
            <p:cNvSpPr/>
            <p:nvPr/>
          </p:nvSpPr>
          <p:spPr>
            <a:xfrm>
              <a:off x="8188221" y="3111439"/>
              <a:ext cx="341550" cy="581217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77"/>
            <p:cNvSpPr/>
            <p:nvPr/>
          </p:nvSpPr>
          <p:spPr>
            <a:xfrm>
              <a:off x="6249297" y="1264016"/>
              <a:ext cx="2348700" cy="789197"/>
            </a:xfrm>
            <a:custGeom>
              <a:avLst/>
              <a:gdLst>
                <a:gd name="connsiteX0" fmla="*/ 0 w 2276397"/>
                <a:gd name="connsiteY0" fmla="*/ 380860 h 761720"/>
                <a:gd name="connsiteX1" fmla="*/ 1138199 w 2276397"/>
                <a:gd name="connsiteY1" fmla="*/ 0 h 761720"/>
                <a:gd name="connsiteX2" fmla="*/ 2276398 w 2276397"/>
                <a:gd name="connsiteY2" fmla="*/ 380860 h 761720"/>
                <a:gd name="connsiteX3" fmla="*/ 1138199 w 2276397"/>
                <a:gd name="connsiteY3" fmla="*/ 761720 h 761720"/>
                <a:gd name="connsiteX4" fmla="*/ 0 w 2276397"/>
                <a:gd name="connsiteY4" fmla="*/ 380860 h 761720"/>
                <a:gd name="connsiteX0" fmla="*/ 0 w 2112496"/>
                <a:gd name="connsiteY0" fmla="*/ 380868 h 761737"/>
                <a:gd name="connsiteX1" fmla="*/ 1138199 w 2112496"/>
                <a:gd name="connsiteY1" fmla="*/ 8 h 761737"/>
                <a:gd name="connsiteX2" fmla="*/ 2112496 w 2112496"/>
                <a:gd name="connsiteY2" fmla="*/ 389494 h 761737"/>
                <a:gd name="connsiteX3" fmla="*/ 1138199 w 2112496"/>
                <a:gd name="connsiteY3" fmla="*/ 761728 h 761737"/>
                <a:gd name="connsiteX4" fmla="*/ 0 w 2112496"/>
                <a:gd name="connsiteY4" fmla="*/ 380868 h 761737"/>
                <a:gd name="connsiteX0" fmla="*/ 0 w 2194141"/>
                <a:gd name="connsiteY0" fmla="*/ 380868 h 788855"/>
                <a:gd name="connsiteX1" fmla="*/ 1138199 w 2194141"/>
                <a:gd name="connsiteY1" fmla="*/ 8 h 788855"/>
                <a:gd name="connsiteX2" fmla="*/ 2112496 w 2194141"/>
                <a:gd name="connsiteY2" fmla="*/ 389494 h 788855"/>
                <a:gd name="connsiteX3" fmla="*/ 1138199 w 2194141"/>
                <a:gd name="connsiteY3" fmla="*/ 761728 h 788855"/>
                <a:gd name="connsiteX4" fmla="*/ 0 w 2194141"/>
                <a:gd name="connsiteY4" fmla="*/ 380868 h 788855"/>
                <a:gd name="connsiteX0" fmla="*/ 0 w 2107028"/>
                <a:gd name="connsiteY0" fmla="*/ 476504 h 782723"/>
                <a:gd name="connsiteX1" fmla="*/ 1051935 w 2107028"/>
                <a:gd name="connsiteY1" fmla="*/ 753 h 782723"/>
                <a:gd name="connsiteX2" fmla="*/ 2026232 w 2107028"/>
                <a:gd name="connsiteY2" fmla="*/ 390239 h 782723"/>
                <a:gd name="connsiteX3" fmla="*/ 1051935 w 2107028"/>
                <a:gd name="connsiteY3" fmla="*/ 762473 h 782723"/>
                <a:gd name="connsiteX4" fmla="*/ 0 w 2107028"/>
                <a:gd name="connsiteY4" fmla="*/ 476504 h 782723"/>
                <a:gd name="connsiteX0" fmla="*/ 412 w 2107440"/>
                <a:gd name="connsiteY0" fmla="*/ 476504 h 782723"/>
                <a:gd name="connsiteX1" fmla="*/ 940204 w 2107440"/>
                <a:gd name="connsiteY1" fmla="*/ 753 h 782723"/>
                <a:gd name="connsiteX2" fmla="*/ 2026644 w 2107440"/>
                <a:gd name="connsiteY2" fmla="*/ 390239 h 782723"/>
                <a:gd name="connsiteX3" fmla="*/ 1052347 w 2107440"/>
                <a:gd name="connsiteY3" fmla="*/ 762473 h 782723"/>
                <a:gd name="connsiteX4" fmla="*/ 412 w 2107440"/>
                <a:gd name="connsiteY4" fmla="*/ 476504 h 782723"/>
                <a:gd name="connsiteX0" fmla="*/ 442 w 2107470"/>
                <a:gd name="connsiteY0" fmla="*/ 477543 h 783762"/>
                <a:gd name="connsiteX1" fmla="*/ 940234 w 2107470"/>
                <a:gd name="connsiteY1" fmla="*/ 1792 h 783762"/>
                <a:gd name="connsiteX2" fmla="*/ 2026674 w 2107470"/>
                <a:gd name="connsiteY2" fmla="*/ 391278 h 783762"/>
                <a:gd name="connsiteX3" fmla="*/ 1052377 w 2107470"/>
                <a:gd name="connsiteY3" fmla="*/ 763512 h 783762"/>
                <a:gd name="connsiteX4" fmla="*/ 442 w 2107470"/>
                <a:gd name="connsiteY4" fmla="*/ 477543 h 783762"/>
                <a:gd name="connsiteX0" fmla="*/ 31727 w 2138755"/>
                <a:gd name="connsiteY0" fmla="*/ 477543 h 783762"/>
                <a:gd name="connsiteX1" fmla="*/ 971519 w 2138755"/>
                <a:gd name="connsiteY1" fmla="*/ 1792 h 783762"/>
                <a:gd name="connsiteX2" fmla="*/ 2057959 w 2138755"/>
                <a:gd name="connsiteY2" fmla="*/ 391278 h 783762"/>
                <a:gd name="connsiteX3" fmla="*/ 1083662 w 2138755"/>
                <a:gd name="connsiteY3" fmla="*/ 763512 h 783762"/>
                <a:gd name="connsiteX4" fmla="*/ 31727 w 2138755"/>
                <a:gd name="connsiteY4" fmla="*/ 477543 h 783762"/>
                <a:gd name="connsiteX0" fmla="*/ 106900 w 2213928"/>
                <a:gd name="connsiteY0" fmla="*/ 477543 h 805633"/>
                <a:gd name="connsiteX1" fmla="*/ 1046692 w 2213928"/>
                <a:gd name="connsiteY1" fmla="*/ 1792 h 805633"/>
                <a:gd name="connsiteX2" fmla="*/ 2133132 w 2213928"/>
                <a:gd name="connsiteY2" fmla="*/ 391278 h 805633"/>
                <a:gd name="connsiteX3" fmla="*/ 1158835 w 2213928"/>
                <a:gd name="connsiteY3" fmla="*/ 763512 h 805633"/>
                <a:gd name="connsiteX4" fmla="*/ 106900 w 2213928"/>
                <a:gd name="connsiteY4" fmla="*/ 477543 h 805633"/>
                <a:gd name="connsiteX0" fmla="*/ 106900 w 2306179"/>
                <a:gd name="connsiteY0" fmla="*/ 477543 h 805633"/>
                <a:gd name="connsiteX1" fmla="*/ 1046692 w 2306179"/>
                <a:gd name="connsiteY1" fmla="*/ 1792 h 805633"/>
                <a:gd name="connsiteX2" fmla="*/ 2133132 w 2306179"/>
                <a:gd name="connsiteY2" fmla="*/ 391278 h 805633"/>
                <a:gd name="connsiteX3" fmla="*/ 1158835 w 2306179"/>
                <a:gd name="connsiteY3" fmla="*/ 763512 h 805633"/>
                <a:gd name="connsiteX4" fmla="*/ 106900 w 2306179"/>
                <a:gd name="connsiteY4" fmla="*/ 477543 h 805633"/>
                <a:gd name="connsiteX0" fmla="*/ 111574 w 2317347"/>
                <a:gd name="connsiteY0" fmla="*/ 477543 h 808675"/>
                <a:gd name="connsiteX1" fmla="*/ 1051366 w 2317347"/>
                <a:gd name="connsiteY1" fmla="*/ 1792 h 808675"/>
                <a:gd name="connsiteX2" fmla="*/ 2137806 w 2317347"/>
                <a:gd name="connsiteY2" fmla="*/ 391278 h 808675"/>
                <a:gd name="connsiteX3" fmla="*/ 1163509 w 2317347"/>
                <a:gd name="connsiteY3" fmla="*/ 763512 h 808675"/>
                <a:gd name="connsiteX4" fmla="*/ 111574 w 2317347"/>
                <a:gd name="connsiteY4" fmla="*/ 477543 h 808675"/>
                <a:gd name="connsiteX0" fmla="*/ 90491 w 2266296"/>
                <a:gd name="connsiteY0" fmla="*/ 477543 h 802044"/>
                <a:gd name="connsiteX1" fmla="*/ 1030283 w 2266296"/>
                <a:gd name="connsiteY1" fmla="*/ 1792 h 802044"/>
                <a:gd name="connsiteX2" fmla="*/ 2116723 w 2266296"/>
                <a:gd name="connsiteY2" fmla="*/ 391278 h 802044"/>
                <a:gd name="connsiteX3" fmla="*/ 1142426 w 2266296"/>
                <a:gd name="connsiteY3" fmla="*/ 763512 h 802044"/>
                <a:gd name="connsiteX4" fmla="*/ 90491 w 2266296"/>
                <a:gd name="connsiteY4" fmla="*/ 477543 h 802044"/>
                <a:gd name="connsiteX0" fmla="*/ 3189 w 2152424"/>
                <a:gd name="connsiteY0" fmla="*/ 477543 h 777307"/>
                <a:gd name="connsiteX1" fmla="*/ 942981 w 2152424"/>
                <a:gd name="connsiteY1" fmla="*/ 1792 h 777307"/>
                <a:gd name="connsiteX2" fmla="*/ 2029421 w 2152424"/>
                <a:gd name="connsiteY2" fmla="*/ 391278 h 777307"/>
                <a:gd name="connsiteX3" fmla="*/ 623803 w 2152424"/>
                <a:gd name="connsiteY3" fmla="*/ 729006 h 777307"/>
                <a:gd name="connsiteX4" fmla="*/ 3189 w 2152424"/>
                <a:gd name="connsiteY4" fmla="*/ 477543 h 777307"/>
                <a:gd name="connsiteX0" fmla="*/ 69088 w 2218323"/>
                <a:gd name="connsiteY0" fmla="*/ 477543 h 777307"/>
                <a:gd name="connsiteX1" fmla="*/ 1008880 w 2218323"/>
                <a:gd name="connsiteY1" fmla="*/ 1792 h 777307"/>
                <a:gd name="connsiteX2" fmla="*/ 2095320 w 2218323"/>
                <a:gd name="connsiteY2" fmla="*/ 391278 h 777307"/>
                <a:gd name="connsiteX3" fmla="*/ 689702 w 2218323"/>
                <a:gd name="connsiteY3" fmla="*/ 729006 h 777307"/>
                <a:gd name="connsiteX4" fmla="*/ 69088 w 2218323"/>
                <a:gd name="connsiteY4" fmla="*/ 477543 h 777307"/>
                <a:gd name="connsiteX0" fmla="*/ 216 w 2173482"/>
                <a:gd name="connsiteY0" fmla="*/ 477543 h 808588"/>
                <a:gd name="connsiteX1" fmla="*/ 940008 w 2173482"/>
                <a:gd name="connsiteY1" fmla="*/ 1792 h 808588"/>
                <a:gd name="connsiteX2" fmla="*/ 2026448 w 2173482"/>
                <a:gd name="connsiteY2" fmla="*/ 391278 h 808588"/>
                <a:gd name="connsiteX3" fmla="*/ 1017646 w 2173482"/>
                <a:gd name="connsiteY3" fmla="*/ 780764 h 808588"/>
                <a:gd name="connsiteX4" fmla="*/ 216 w 2173482"/>
                <a:gd name="connsiteY4" fmla="*/ 477543 h 808588"/>
                <a:gd name="connsiteX0" fmla="*/ 38753 w 2212019"/>
                <a:gd name="connsiteY0" fmla="*/ 477543 h 808588"/>
                <a:gd name="connsiteX1" fmla="*/ 978545 w 2212019"/>
                <a:gd name="connsiteY1" fmla="*/ 1792 h 808588"/>
                <a:gd name="connsiteX2" fmla="*/ 2064985 w 2212019"/>
                <a:gd name="connsiteY2" fmla="*/ 391278 h 808588"/>
                <a:gd name="connsiteX3" fmla="*/ 1056183 w 2212019"/>
                <a:gd name="connsiteY3" fmla="*/ 780764 h 808588"/>
                <a:gd name="connsiteX4" fmla="*/ 38753 w 2212019"/>
                <a:gd name="connsiteY4" fmla="*/ 477543 h 808588"/>
                <a:gd name="connsiteX0" fmla="*/ 216 w 2173482"/>
                <a:gd name="connsiteY0" fmla="*/ 477543 h 754398"/>
                <a:gd name="connsiteX1" fmla="*/ 940008 w 2173482"/>
                <a:gd name="connsiteY1" fmla="*/ 1792 h 754398"/>
                <a:gd name="connsiteX2" fmla="*/ 2026448 w 2173482"/>
                <a:gd name="connsiteY2" fmla="*/ 391278 h 754398"/>
                <a:gd name="connsiteX3" fmla="*/ 1017646 w 2173482"/>
                <a:gd name="connsiteY3" fmla="*/ 685873 h 754398"/>
                <a:gd name="connsiteX4" fmla="*/ 216 w 2173482"/>
                <a:gd name="connsiteY4" fmla="*/ 477543 h 754398"/>
                <a:gd name="connsiteX0" fmla="*/ 91377 w 2264643"/>
                <a:gd name="connsiteY0" fmla="*/ 477543 h 754398"/>
                <a:gd name="connsiteX1" fmla="*/ 1031169 w 2264643"/>
                <a:gd name="connsiteY1" fmla="*/ 1792 h 754398"/>
                <a:gd name="connsiteX2" fmla="*/ 2117609 w 2264643"/>
                <a:gd name="connsiteY2" fmla="*/ 391278 h 754398"/>
                <a:gd name="connsiteX3" fmla="*/ 1108807 w 2264643"/>
                <a:gd name="connsiteY3" fmla="*/ 685873 h 754398"/>
                <a:gd name="connsiteX4" fmla="*/ 91377 w 2264643"/>
                <a:gd name="connsiteY4" fmla="*/ 477543 h 754398"/>
                <a:gd name="connsiteX0" fmla="*/ 91377 w 2264643"/>
                <a:gd name="connsiteY0" fmla="*/ 476505 h 753360"/>
                <a:gd name="connsiteX1" fmla="*/ 1031169 w 2264643"/>
                <a:gd name="connsiteY1" fmla="*/ 754 h 753360"/>
                <a:gd name="connsiteX2" fmla="*/ 2117609 w 2264643"/>
                <a:gd name="connsiteY2" fmla="*/ 390240 h 753360"/>
                <a:gd name="connsiteX3" fmla="*/ 1108807 w 2264643"/>
                <a:gd name="connsiteY3" fmla="*/ 684835 h 753360"/>
                <a:gd name="connsiteX4" fmla="*/ 91377 w 2264643"/>
                <a:gd name="connsiteY4" fmla="*/ 476505 h 753360"/>
                <a:gd name="connsiteX0" fmla="*/ 91377 w 2264643"/>
                <a:gd name="connsiteY0" fmla="*/ 482441 h 759296"/>
                <a:gd name="connsiteX1" fmla="*/ 1031169 w 2264643"/>
                <a:gd name="connsiteY1" fmla="*/ 6690 h 759296"/>
                <a:gd name="connsiteX2" fmla="*/ 2117609 w 2264643"/>
                <a:gd name="connsiteY2" fmla="*/ 396176 h 759296"/>
                <a:gd name="connsiteX3" fmla="*/ 1108807 w 2264643"/>
                <a:gd name="connsiteY3" fmla="*/ 690771 h 759296"/>
                <a:gd name="connsiteX4" fmla="*/ 91377 w 2264643"/>
                <a:gd name="connsiteY4" fmla="*/ 482441 h 759296"/>
                <a:gd name="connsiteX0" fmla="*/ 91377 w 2348700"/>
                <a:gd name="connsiteY0" fmla="*/ 482441 h 789197"/>
                <a:gd name="connsiteX1" fmla="*/ 1031169 w 2348700"/>
                <a:gd name="connsiteY1" fmla="*/ 6690 h 789197"/>
                <a:gd name="connsiteX2" fmla="*/ 2117609 w 2348700"/>
                <a:gd name="connsiteY2" fmla="*/ 396176 h 789197"/>
                <a:gd name="connsiteX3" fmla="*/ 1108807 w 2348700"/>
                <a:gd name="connsiteY3" fmla="*/ 690771 h 789197"/>
                <a:gd name="connsiteX4" fmla="*/ 91377 w 2348700"/>
                <a:gd name="connsiteY4" fmla="*/ 482441 h 78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8700" h="789197">
                  <a:moveTo>
                    <a:pt x="91377" y="482441"/>
                  </a:moveTo>
                  <a:cubicBezTo>
                    <a:pt x="552889" y="57877"/>
                    <a:pt x="727969" y="55574"/>
                    <a:pt x="1031169" y="6690"/>
                  </a:cubicBezTo>
                  <a:cubicBezTo>
                    <a:pt x="1334369" y="-42194"/>
                    <a:pt x="2117609" y="185833"/>
                    <a:pt x="2117609" y="396176"/>
                  </a:cubicBezTo>
                  <a:cubicBezTo>
                    <a:pt x="2980252" y="1055093"/>
                    <a:pt x="1153214" y="685019"/>
                    <a:pt x="1108807" y="690771"/>
                  </a:cubicBezTo>
                  <a:cubicBezTo>
                    <a:pt x="1064400" y="696523"/>
                    <a:pt x="-370135" y="907005"/>
                    <a:pt x="91377" y="48244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9" name="그림 108">
              <a:extLst>
                <a:ext uri="{FF2B5EF4-FFF2-40B4-BE49-F238E27FC236}">
                  <a16:creationId xmlns="" xmlns:a16="http://schemas.microsoft.com/office/drawing/2014/main" id="{2FABE827-6368-EAF2-4CBB-18073B7E8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219" b="90000" l="10000" r="90000">
                          <a14:foregroundMark x1="44844" y1="25156" x2="44844" y2="25156"/>
                          <a14:foregroundMark x1="51250" y1="9219" x2="51250" y2="9219"/>
                          <a14:foregroundMark x1="47969" y1="55625" x2="47969" y2="55625"/>
                          <a14:foregroundMark x1="55781" y1="90000" x2="55781" y2="9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17294" y="1552757"/>
              <a:ext cx="377128" cy="377127"/>
            </a:xfrm>
            <a:prstGeom prst="rect">
              <a:avLst/>
            </a:prstGeom>
          </p:spPr>
        </p:pic>
      </p:grpSp>
      <p:pic>
        <p:nvPicPr>
          <p:cNvPr id="110" name="그림 1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621" y="1651232"/>
            <a:ext cx="5722760" cy="4474799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="" xmlns:a16="http://schemas.microsoft.com/office/drawing/2014/main" id="{B9852B1B-F4E9-AF7C-5B73-B56C086D4EC5}"/>
              </a:ext>
            </a:extLst>
          </p:cNvPr>
          <p:cNvSpPr/>
          <p:nvPr/>
        </p:nvSpPr>
        <p:spPr>
          <a:xfrm>
            <a:off x="10377080" y="1850462"/>
            <a:ext cx="267650" cy="3540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" name="그림 111">
            <a:extLst>
              <a:ext uri="{FF2B5EF4-FFF2-40B4-BE49-F238E27FC236}">
                <a16:creationId xmlns="" xmlns:a16="http://schemas.microsoft.com/office/drawing/2014/main" id="{3EB415AE-B388-7C3F-FA5F-15E68C4C65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0039" y1="38867" x2="49805" y2="35547"/>
                        <a14:foregroundMark x1="49805" y1="35547" x2="49805" y2="35547"/>
                      </a14:backgroundRemoval>
                    </a14:imgEffect>
                  </a14:imgLayer>
                </a14:imgProps>
              </a:ext>
            </a:extLst>
          </a:blip>
          <a:srcRect l="15909" t="16051" r="16288" b="16335"/>
          <a:stretch/>
        </p:blipFill>
        <p:spPr>
          <a:xfrm>
            <a:off x="10413997" y="1901404"/>
            <a:ext cx="193817" cy="264766"/>
          </a:xfrm>
          <a:prstGeom prst="rect">
            <a:avLst/>
          </a:prstGeom>
        </p:spPr>
      </p:pic>
      <p:sp>
        <p:nvSpPr>
          <p:cNvPr id="113" name="직사각형 112">
            <a:extLst>
              <a:ext uri="{FF2B5EF4-FFF2-40B4-BE49-F238E27FC236}">
                <a16:creationId xmlns="" xmlns:a16="http://schemas.microsoft.com/office/drawing/2014/main" id="{A5BD7E8D-6D1A-469B-92C1-5301826BEFA0}"/>
              </a:ext>
            </a:extLst>
          </p:cNvPr>
          <p:cNvSpPr/>
          <p:nvPr/>
        </p:nvSpPr>
        <p:spPr>
          <a:xfrm>
            <a:off x="5032918" y="1850462"/>
            <a:ext cx="267650" cy="3540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>
            <a:extLst>
              <a:ext uri="{FF2B5EF4-FFF2-40B4-BE49-F238E27FC236}">
                <a16:creationId xmlns="" xmlns:a16="http://schemas.microsoft.com/office/drawing/2014/main" id="{10F2CD63-D705-C1F5-8DEC-A9410AE6A0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6389" y1="20667" x2="26389" y2="20667"/>
                        <a14:foregroundMark x1="39444" y1="11667" x2="39444" y2="11667"/>
                        <a14:foregroundMark x1="55556" y1="13000" x2="55556" y2="13000"/>
                        <a14:foregroundMark x1="66944" y1="23000" x2="66944" y2="23000"/>
                        <a14:foregroundMark x1="45556" y1="21333" x2="45556" y2="21333"/>
                        <a14:foregroundMark x1="20000" y1="35667" x2="20000" y2="35667"/>
                        <a14:foregroundMark x1="21111" y1="55333" x2="21111" y2="55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9268" y="1842561"/>
            <a:ext cx="343330" cy="391940"/>
          </a:xfrm>
          <a:prstGeom prst="rect">
            <a:avLst/>
          </a:prstGeom>
        </p:spPr>
      </p:pic>
      <p:sp>
        <p:nvSpPr>
          <p:cNvPr id="115" name="모서리가 둥근 직사각형 114">
            <a:extLst>
              <a:ext uri="{FF2B5EF4-FFF2-40B4-BE49-F238E27FC236}">
                <a16:creationId xmlns="" xmlns:a16="http://schemas.microsoft.com/office/drawing/2014/main" id="{C80FD45F-B20C-534C-A37A-18A5ADB9E90F}"/>
              </a:ext>
            </a:extLst>
          </p:cNvPr>
          <p:cNvSpPr/>
          <p:nvPr/>
        </p:nvSpPr>
        <p:spPr>
          <a:xfrm>
            <a:off x="5035225" y="2264527"/>
            <a:ext cx="267650" cy="16130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R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7299" y="3456096"/>
            <a:ext cx="123689" cy="181155"/>
          </a:xfrm>
          <a:prstGeom prst="rect">
            <a:avLst/>
          </a:prstGeom>
        </p:spPr>
      </p:pic>
      <p:grpSp>
        <p:nvGrpSpPr>
          <p:cNvPr id="117" name="그룹 116">
            <a:extLst>
              <a:ext uri="{FF2B5EF4-FFF2-40B4-BE49-F238E27FC236}">
                <a16:creationId xmlns="" xmlns:a16="http://schemas.microsoft.com/office/drawing/2014/main" id="{FD2050D1-E660-6B8A-728B-C38F0325E71A}"/>
              </a:ext>
            </a:extLst>
          </p:cNvPr>
          <p:cNvGrpSpPr/>
          <p:nvPr/>
        </p:nvGrpSpPr>
        <p:grpSpPr>
          <a:xfrm>
            <a:off x="10049439" y="1856783"/>
            <a:ext cx="267650" cy="354011"/>
            <a:chOff x="11106726" y="314034"/>
            <a:chExt cx="535709" cy="517237"/>
          </a:xfrm>
        </p:grpSpPr>
        <p:sp>
          <p:nvSpPr>
            <p:cNvPr id="118" name="직사각형 117">
              <a:extLst>
                <a:ext uri="{FF2B5EF4-FFF2-40B4-BE49-F238E27FC236}">
                  <a16:creationId xmlns="" xmlns:a16="http://schemas.microsoft.com/office/drawing/2014/main" id="{90709FE9-7E77-3942-77D6-0F644A5479C1}"/>
                </a:ext>
              </a:extLst>
            </p:cNvPr>
            <p:cNvSpPr/>
            <p:nvPr/>
          </p:nvSpPr>
          <p:spPr>
            <a:xfrm>
              <a:off x="11106726" y="314034"/>
              <a:ext cx="535709" cy="51723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9" name="그림 118">
              <a:extLst>
                <a:ext uri="{FF2B5EF4-FFF2-40B4-BE49-F238E27FC236}">
                  <a16:creationId xmlns="" xmlns:a16="http://schemas.microsoft.com/office/drawing/2014/main" id="{446C053F-2EA5-442F-0516-86EFDBC52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219" b="90000" l="10000" r="90000">
                          <a14:foregroundMark x1="44844" y1="25156" x2="44844" y2="25156"/>
                          <a14:foregroundMark x1="51250" y1="9219" x2="51250" y2="9219"/>
                          <a14:foregroundMark x1="47969" y1="55625" x2="47969" y2="55625"/>
                          <a14:foregroundMark x1="55781" y1="90000" x2="55781" y2="9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29814" y="327890"/>
              <a:ext cx="489527" cy="48952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20" name="TextBox 119"/>
          <p:cNvSpPr txBox="1"/>
          <p:nvPr/>
        </p:nvSpPr>
        <p:spPr>
          <a:xfrm>
            <a:off x="5575905" y="6289505"/>
            <a:ext cx="5031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인벤토리의</a:t>
            </a:r>
            <a:r>
              <a:rPr lang="ko-KR" altLang="en-US" dirty="0" smtClean="0"/>
              <a:t> 전체적 색감은 </a:t>
            </a:r>
            <a:r>
              <a:rPr lang="ko-KR" altLang="en-US" dirty="0" smtClean="0"/>
              <a:t>황갈색 </a:t>
            </a:r>
            <a:r>
              <a:rPr lang="ko-KR" altLang="en-US" dirty="0" smtClean="0"/>
              <a:t>계열 </a:t>
            </a:r>
            <a:endParaRPr lang="ko-KR" altLang="en-US" dirty="0"/>
          </a:p>
        </p:txBody>
      </p:sp>
      <p:grpSp>
        <p:nvGrpSpPr>
          <p:cNvPr id="121" name="그룹 120"/>
          <p:cNvGrpSpPr/>
          <p:nvPr/>
        </p:nvGrpSpPr>
        <p:grpSpPr>
          <a:xfrm>
            <a:off x="8830375" y="2451290"/>
            <a:ext cx="1955455" cy="2665892"/>
            <a:chOff x="8083867" y="1844497"/>
            <a:chExt cx="1955455" cy="2665892"/>
          </a:xfrm>
        </p:grpSpPr>
        <p:grpSp>
          <p:nvGrpSpPr>
            <p:cNvPr id="122" name="그룹 121"/>
            <p:cNvGrpSpPr/>
            <p:nvPr/>
          </p:nvGrpSpPr>
          <p:grpSpPr>
            <a:xfrm>
              <a:off x="8083867" y="1844497"/>
              <a:ext cx="1955455" cy="2665892"/>
              <a:chOff x="8083867" y="1844496"/>
              <a:chExt cx="1955455" cy="2289702"/>
            </a:xfrm>
          </p:grpSpPr>
          <p:sp>
            <p:nvSpPr>
              <p:cNvPr id="124" name="순서도: 대체 처리 123">
                <a:extLst>
                  <a:ext uri="{FF2B5EF4-FFF2-40B4-BE49-F238E27FC236}">
                    <a16:creationId xmlns="" xmlns:a16="http://schemas.microsoft.com/office/drawing/2014/main" id="{6FE963A0-0608-2ED3-BDCE-098A5096E898}"/>
                  </a:ext>
                </a:extLst>
              </p:cNvPr>
              <p:cNvSpPr/>
              <p:nvPr/>
            </p:nvSpPr>
            <p:spPr>
              <a:xfrm>
                <a:off x="9108183" y="1878736"/>
                <a:ext cx="465033" cy="158590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 b="1" dirty="0">
                    <a:solidFill>
                      <a:schemeClr val="tx1"/>
                    </a:solidFill>
                  </a:rPr>
                  <a:t>Tab</a:t>
                </a:r>
                <a:endParaRPr lang="ko-KR" altLang="en-US" sz="4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5" name="Picture 2" descr="https://i.pinimg.com/564x/f7/20/dc/f720dceb0ed8a27f183800e0660033e6.jpg"/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627" t="59218" r="6899" b="25375"/>
              <a:stretch/>
            </p:blipFill>
            <p:spPr bwMode="auto">
              <a:xfrm>
                <a:off x="8083867" y="1844496"/>
                <a:ext cx="1955455" cy="15296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2" descr="https://i.pinimg.com/564x/f7/20/dc/f720dceb0ed8a27f183800e0660033e6.jp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99" t="91195" r="17772" b="7889"/>
              <a:stretch/>
            </p:blipFill>
            <p:spPr bwMode="auto">
              <a:xfrm>
                <a:off x="8570254" y="2030604"/>
                <a:ext cx="580009" cy="113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2" descr="https://i.pinimg.com/564x/f7/20/dc/f720dceb0ed8a27f183800e0660033e6.jp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99" t="91195" r="17772" b="7889"/>
              <a:stretch/>
            </p:blipFill>
            <p:spPr bwMode="auto">
              <a:xfrm>
                <a:off x="8570253" y="1945182"/>
                <a:ext cx="580009" cy="1349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2" descr="https://i.pinimg.com/564x/f7/20/dc/f720dceb0ed8a27f183800e0660033e6.jp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99" t="91195" r="17772" b="7889"/>
              <a:stretch/>
            </p:blipFill>
            <p:spPr bwMode="auto">
              <a:xfrm>
                <a:off x="8957240" y="2030606"/>
                <a:ext cx="580009" cy="91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2" descr="https://i.pinimg.com/564x/f7/20/dc/f720dceb0ed8a27f183800e0660033e6.jp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99" t="91195" r="17772" b="7889"/>
              <a:stretch/>
            </p:blipFill>
            <p:spPr bwMode="auto">
              <a:xfrm>
                <a:off x="8957239" y="1949453"/>
                <a:ext cx="580009" cy="108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0" name="Picture 2" descr="https://i.pinimg.com/564x/f7/20/dc/f720dceb0ed8a27f183800e0660033e6.jp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99" t="91195" r="17772" b="7889"/>
              <a:stretch/>
            </p:blipFill>
            <p:spPr bwMode="auto">
              <a:xfrm>
                <a:off x="9000861" y="2030605"/>
                <a:ext cx="580009" cy="11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" name="Picture 2" descr="https://i.pinimg.com/564x/f7/20/dc/f720dceb0ed8a27f183800e0660033e6.jp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99" t="91195" r="17772" b="7889"/>
              <a:stretch/>
            </p:blipFill>
            <p:spPr bwMode="auto">
              <a:xfrm>
                <a:off x="9000860" y="1967149"/>
                <a:ext cx="580009" cy="11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Picture 2" descr="https://i.pinimg.com/564x/f7/20/dc/f720dceb0ed8a27f183800e0660033e6.jp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152" t="85777" r="17373" b="10994"/>
              <a:stretch/>
            </p:blipFill>
            <p:spPr bwMode="auto">
              <a:xfrm>
                <a:off x="8771970" y="2371516"/>
                <a:ext cx="221647" cy="277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" name="Picture 2" descr="https://i.pinimg.com/564x/f7/20/dc/f720dceb0ed8a27f183800e0660033e6.jp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152" t="85777" r="17373" b="10994"/>
              <a:stretch/>
            </p:blipFill>
            <p:spPr bwMode="auto">
              <a:xfrm>
                <a:off x="8779213" y="2484613"/>
                <a:ext cx="221647" cy="277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4" name="Picture 2" descr="https://i.pinimg.com/564x/f7/20/dc/f720dceb0ed8a27f183800e0660033e6.jp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152" t="85777" r="17373" b="10994"/>
              <a:stretch/>
            </p:blipFill>
            <p:spPr bwMode="auto">
              <a:xfrm>
                <a:off x="8331079" y="2902571"/>
                <a:ext cx="221647" cy="277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5" name="Picture 2" descr="https://i.pinimg.com/564x/f7/20/dc/f720dceb0ed8a27f183800e0660033e6.jp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152" t="85777" r="17373" b="10994"/>
              <a:stretch/>
            </p:blipFill>
            <p:spPr bwMode="auto">
              <a:xfrm>
                <a:off x="8388755" y="3014193"/>
                <a:ext cx="221647" cy="277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6" name="Picture 2" descr="https://i.pinimg.com/564x/f7/20/dc/f720dceb0ed8a27f183800e0660033e6.jp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152" t="85777" r="17373" b="10994"/>
              <a:stretch/>
            </p:blipFill>
            <p:spPr bwMode="auto">
              <a:xfrm>
                <a:off x="8365969" y="2431163"/>
                <a:ext cx="221647" cy="277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7" name="TextBox 136"/>
              <p:cNvSpPr txBox="1"/>
              <p:nvPr/>
            </p:nvSpPr>
            <p:spPr>
              <a:xfrm>
                <a:off x="8701530" y="1941495"/>
                <a:ext cx="1164415" cy="211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spc="80" dirty="0" err="1" smtClean="0">
                    <a:solidFill>
                      <a:schemeClr val="bg1"/>
                    </a:solidFill>
                  </a:rPr>
                  <a:t>인벤토리</a:t>
                </a:r>
                <a:endParaRPr lang="ko-KR" altLang="en-US" sz="1000" spc="8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38" name="Picture 2" descr="https://i.pinimg.com/564x/f7/20/dc/f720dceb0ed8a27f183800e0660033e6.jpg"/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60" t="84511" r="8713" b="7291"/>
              <a:stretch/>
            </p:blipFill>
            <p:spPr bwMode="auto">
              <a:xfrm>
                <a:off x="8211020" y="3320382"/>
                <a:ext cx="1719072" cy="813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9" name="Picture 2" descr="https://i.pinimg.com/564x/f7/20/dc/f720dceb0ed8a27f183800e0660033e6.jp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99" t="91195" r="17772" b="7889"/>
              <a:stretch/>
            </p:blipFill>
            <p:spPr bwMode="auto">
              <a:xfrm>
                <a:off x="8346709" y="3994671"/>
                <a:ext cx="580009" cy="91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0" name="Picture 2" descr="https://i.pinimg.com/564x/f7/20/dc/f720dceb0ed8a27f183800e0660033e6.jp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99" t="91195" r="17772" b="7889"/>
              <a:stretch/>
            </p:blipFill>
            <p:spPr bwMode="auto">
              <a:xfrm>
                <a:off x="8346708" y="3931215"/>
                <a:ext cx="580009" cy="91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1" name="Picture 2" descr="https://i.pinimg.com/564x/f7/20/dc/f720dceb0ed8a27f183800e0660033e6.jp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99" t="91195" r="17772" b="7889"/>
              <a:stretch/>
            </p:blipFill>
            <p:spPr bwMode="auto">
              <a:xfrm>
                <a:off x="9290863" y="3931206"/>
                <a:ext cx="580009" cy="91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2" name="Picture 2" descr="https://i.pinimg.com/564x/f7/20/dc/f720dceb0ed8a27f183800e0660033e6.jp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99" t="91195" r="17772" b="7889"/>
              <a:stretch/>
            </p:blipFill>
            <p:spPr bwMode="auto">
              <a:xfrm>
                <a:off x="9290864" y="3994672"/>
                <a:ext cx="580009" cy="91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3" name="모서리가 둥근 직사각형 122"/>
            <p:cNvSpPr/>
            <p:nvPr/>
          </p:nvSpPr>
          <p:spPr>
            <a:xfrm>
              <a:off x="8801877" y="4274057"/>
              <a:ext cx="595743" cy="182809"/>
            </a:xfrm>
            <a:prstGeom prst="roundRect">
              <a:avLst>
                <a:gd name="adj" fmla="val 50000"/>
              </a:avLst>
            </a:prstGeom>
            <a:solidFill>
              <a:srgbClr val="675241"/>
            </a:solidFill>
            <a:ln>
              <a:solidFill>
                <a:srgbClr val="3923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/>
                <a:t>닫기</a:t>
              </a:r>
              <a:endParaRPr lang="ko-KR" altLang="en-US" sz="900" dirty="0"/>
            </a:p>
          </p:txBody>
        </p:sp>
      </p:grpSp>
      <p:sp>
        <p:nvSpPr>
          <p:cNvPr id="143" name="직사각형 142"/>
          <p:cNvSpPr/>
          <p:nvPr/>
        </p:nvSpPr>
        <p:spPr>
          <a:xfrm>
            <a:off x="8830375" y="2264527"/>
            <a:ext cx="1955455" cy="298690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4" name="직선 화살표 연결선 143"/>
          <p:cNvCxnSpPr>
            <a:stCxn id="145" idx="3"/>
          </p:cNvCxnSpPr>
          <p:nvPr/>
        </p:nvCxnSpPr>
        <p:spPr>
          <a:xfrm>
            <a:off x="4450390" y="2996004"/>
            <a:ext cx="4350255" cy="8093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70" y="1865483"/>
            <a:ext cx="3503320" cy="2261041"/>
          </a:xfrm>
          <a:prstGeom prst="rect">
            <a:avLst/>
          </a:prstGeom>
        </p:spPr>
      </p:pic>
      <p:sp>
        <p:nvSpPr>
          <p:cNvPr id="146" name="직사각형 145"/>
          <p:cNvSpPr/>
          <p:nvPr/>
        </p:nvSpPr>
        <p:spPr>
          <a:xfrm>
            <a:off x="4206702" y="2217605"/>
            <a:ext cx="229715" cy="15711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6752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한쪽 모서리가 잘린 사각형 146">
            <a:extLst>
              <a:ext uri="{FF2B5EF4-FFF2-40B4-BE49-F238E27FC236}">
                <a16:creationId xmlns="" xmlns:a16="http://schemas.microsoft.com/office/drawing/2014/main" id="{02B44638-C11A-6449-992D-7B9BD9594B16}"/>
              </a:ext>
            </a:extLst>
          </p:cNvPr>
          <p:cNvSpPr/>
          <p:nvPr/>
        </p:nvSpPr>
        <p:spPr>
          <a:xfrm>
            <a:off x="954485" y="3701164"/>
            <a:ext cx="3495905" cy="425360"/>
          </a:xfrm>
          <a:prstGeom prst="snip1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65000"/>
                  <a:alpha val="13000"/>
                </a:schemeClr>
              </a:gs>
              <a:gs pos="0">
                <a:srgbClr val="16110F"/>
              </a:gs>
            </a:gsLst>
            <a:lin ang="540000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="" xmlns:a16="http://schemas.microsoft.com/office/drawing/2014/main" id="{A5BD7E8D-6D1A-469B-92C1-5301826BEFA0}"/>
              </a:ext>
            </a:extLst>
          </p:cNvPr>
          <p:cNvSpPr/>
          <p:nvPr/>
        </p:nvSpPr>
        <p:spPr>
          <a:xfrm>
            <a:off x="988267" y="1966151"/>
            <a:ext cx="163848" cy="1788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9" name="그림 148">
            <a:extLst>
              <a:ext uri="{FF2B5EF4-FFF2-40B4-BE49-F238E27FC236}">
                <a16:creationId xmlns="" xmlns:a16="http://schemas.microsoft.com/office/drawing/2014/main" id="{10F2CD63-D705-C1F5-8DEC-A9410AE6A0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6389" y1="20667" x2="26389" y2="20667"/>
                        <a14:foregroundMark x1="39444" y1="11667" x2="39444" y2="11667"/>
                        <a14:foregroundMark x1="55556" y1="13000" x2="55556" y2="13000"/>
                        <a14:foregroundMark x1="66944" y1="23000" x2="66944" y2="23000"/>
                        <a14:foregroundMark x1="45556" y1="21333" x2="45556" y2="21333"/>
                        <a14:foregroundMark x1="20000" y1="35667" x2="20000" y2="35667"/>
                        <a14:foregroundMark x1="21111" y1="55333" x2="21111" y2="55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789" y="1962158"/>
            <a:ext cx="210178" cy="198041"/>
          </a:xfrm>
          <a:prstGeom prst="rect">
            <a:avLst/>
          </a:prstGeom>
        </p:spPr>
      </p:pic>
      <p:sp>
        <p:nvSpPr>
          <p:cNvPr id="150" name="모서리가 둥근 직사각형 149">
            <a:extLst>
              <a:ext uri="{FF2B5EF4-FFF2-40B4-BE49-F238E27FC236}">
                <a16:creationId xmlns="" xmlns:a16="http://schemas.microsoft.com/office/drawing/2014/main" id="{C80FD45F-B20C-534C-A37A-18A5ADB9E90F}"/>
              </a:ext>
            </a:extLst>
          </p:cNvPr>
          <p:cNvSpPr/>
          <p:nvPr/>
        </p:nvSpPr>
        <p:spPr>
          <a:xfrm>
            <a:off x="989680" y="2175371"/>
            <a:ext cx="163848" cy="8150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R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8530" y="2777451"/>
            <a:ext cx="75719" cy="91534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11771" y="1977303"/>
            <a:ext cx="170703" cy="182896"/>
          </a:xfrm>
          <a:prstGeom prst="rect">
            <a:avLst/>
          </a:prstGeom>
        </p:spPr>
      </p:pic>
      <p:grpSp>
        <p:nvGrpSpPr>
          <p:cNvPr id="153" name="그룹 152"/>
          <p:cNvGrpSpPr/>
          <p:nvPr/>
        </p:nvGrpSpPr>
        <p:grpSpPr>
          <a:xfrm>
            <a:off x="4223356" y="2240640"/>
            <a:ext cx="198550" cy="1517343"/>
            <a:chOff x="3832606" y="1286330"/>
            <a:chExt cx="198550" cy="1517343"/>
          </a:xfrm>
        </p:grpSpPr>
        <p:pic>
          <p:nvPicPr>
            <p:cNvPr id="154" name="Picture 2" descr="https://i.pinimg.com/564x/f7/20/dc/f720dceb0ed8a27f183800e0660033e6.jp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06" t="85012" r="9124" b="10153"/>
            <a:stretch/>
          </p:blipFill>
          <p:spPr bwMode="auto">
            <a:xfrm rot="5400000">
              <a:off x="3805909" y="1451719"/>
              <a:ext cx="252938" cy="197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2" descr="https://i.pinimg.com/564x/f7/20/dc/f720dceb0ed8a27f183800e0660033e6.jp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06" t="85012" r="9124" b="10153"/>
            <a:stretch/>
          </p:blipFill>
          <p:spPr bwMode="auto">
            <a:xfrm rot="5400000">
              <a:off x="3805909" y="1698205"/>
              <a:ext cx="252938" cy="197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2" descr="https://i.pinimg.com/564x/f7/20/dc/f720dceb0ed8a27f183800e0660033e6.jp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06" t="85012" r="9124" b="10153"/>
            <a:stretch/>
          </p:blipFill>
          <p:spPr bwMode="auto">
            <a:xfrm rot="5400000">
              <a:off x="3804915" y="1939729"/>
              <a:ext cx="252938" cy="197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2" descr="https://i.pinimg.com/564x/f7/20/dc/f720dceb0ed8a27f183800e0660033e6.jp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06" t="85012" r="9124" b="10153"/>
            <a:stretch/>
          </p:blipFill>
          <p:spPr bwMode="auto">
            <a:xfrm rot="5400000">
              <a:off x="3804915" y="2186215"/>
              <a:ext cx="252938" cy="197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2" descr="https://i.pinimg.com/564x/f7/20/dc/f720dceb0ed8a27f183800e0660033e6.jp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06" t="85012" r="9124" b="10153"/>
            <a:stretch/>
          </p:blipFill>
          <p:spPr bwMode="auto">
            <a:xfrm rot="5400000">
              <a:off x="3804915" y="2434062"/>
              <a:ext cx="252938" cy="197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9" name="이등변 삼각형 158"/>
            <p:cNvSpPr/>
            <p:nvPr/>
          </p:nvSpPr>
          <p:spPr>
            <a:xfrm rot="10800000">
              <a:off x="3873385" y="2701962"/>
              <a:ext cx="117985" cy="101711"/>
            </a:xfrm>
            <a:prstGeom prst="triangl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6752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이등변 삼각형 159"/>
            <p:cNvSpPr/>
            <p:nvPr/>
          </p:nvSpPr>
          <p:spPr>
            <a:xfrm>
              <a:off x="3873385" y="1286330"/>
              <a:ext cx="117985" cy="101711"/>
            </a:xfrm>
            <a:prstGeom prst="triangl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6752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974586" y="1557706"/>
            <a:ext cx="3135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* 07-22.</a:t>
            </a:r>
            <a:r>
              <a:rPr lang="ko-KR" altLang="en-US" sz="1400" dirty="0" smtClean="0"/>
              <a:t>피드백 수정안 예시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73171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15660" y="256080"/>
            <a:ext cx="11766430" cy="6446643"/>
            <a:chOff x="215660" y="256080"/>
            <a:chExt cx="11766430" cy="6446643"/>
          </a:xfrm>
        </p:grpSpPr>
        <p:sp>
          <p:nvSpPr>
            <p:cNvPr id="11" name="순서도: 대체 처리 2"/>
            <p:cNvSpPr/>
            <p:nvPr/>
          </p:nvSpPr>
          <p:spPr>
            <a:xfrm flipH="1">
              <a:off x="4904890" y="256080"/>
              <a:ext cx="2387970" cy="1166320"/>
            </a:xfrm>
            <a:prstGeom prst="roundRect">
              <a:avLst>
                <a:gd name="adj" fmla="val 29923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000" b="1" dirty="0" smtClean="0">
                  <a:solidFill>
                    <a:schemeClr val="tx1"/>
                  </a:solidFill>
                </a:rPr>
                <a:t>수정 안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15660" y="785004"/>
              <a:ext cx="11766430" cy="5917719"/>
            </a:xfrm>
            <a:prstGeom prst="roundRect">
              <a:avLst>
                <a:gd name="adj" fmla="val 4262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/>
            </a:p>
          </p:txBody>
        </p:sp>
      </p:grpSp>
      <p:sp>
        <p:nvSpPr>
          <p:cNvPr id="8" name="덧셈 기호 7"/>
          <p:cNvSpPr/>
          <p:nvPr/>
        </p:nvSpPr>
        <p:spPr>
          <a:xfrm>
            <a:off x="7456085" y="396007"/>
            <a:ext cx="388997" cy="38899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9" name="타원 8"/>
          <p:cNvSpPr/>
          <p:nvPr/>
        </p:nvSpPr>
        <p:spPr>
          <a:xfrm>
            <a:off x="11627811" y="227164"/>
            <a:ext cx="313677" cy="31367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0" name="덧셈 기호 9"/>
          <p:cNvSpPr/>
          <p:nvPr/>
        </p:nvSpPr>
        <p:spPr>
          <a:xfrm rot="18902334">
            <a:off x="11674556" y="271644"/>
            <a:ext cx="222165" cy="222165"/>
          </a:xfrm>
          <a:prstGeom prst="mathPlus">
            <a:avLst>
              <a:gd name="adj1" fmla="val 39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grpSp>
        <p:nvGrpSpPr>
          <p:cNvPr id="17" name="그룹 16"/>
          <p:cNvGrpSpPr/>
          <p:nvPr/>
        </p:nvGrpSpPr>
        <p:grpSpPr>
          <a:xfrm>
            <a:off x="7711622" y="928818"/>
            <a:ext cx="4099069" cy="5661833"/>
            <a:chOff x="7711622" y="928818"/>
            <a:chExt cx="4099069" cy="566183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1622" y="928818"/>
              <a:ext cx="4099069" cy="263641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1622" y="3954233"/>
              <a:ext cx="4099069" cy="2636418"/>
            </a:xfrm>
            <a:prstGeom prst="rect">
              <a:avLst/>
            </a:prstGeom>
          </p:spPr>
        </p:pic>
        <p:sp>
          <p:nvSpPr>
            <p:cNvPr id="14" name="왼쪽으로 구부러진 화살표 13"/>
            <p:cNvSpPr/>
            <p:nvPr/>
          </p:nvSpPr>
          <p:spPr>
            <a:xfrm>
              <a:off x="9941560" y="3586106"/>
              <a:ext cx="241454" cy="736253"/>
            </a:xfrm>
            <a:prstGeom prst="curvedLef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" name="왼쪽으로 구부러진 화살표 15"/>
            <p:cNvSpPr/>
            <p:nvPr/>
          </p:nvSpPr>
          <p:spPr>
            <a:xfrm flipH="1" flipV="1">
              <a:off x="9377462" y="3565235"/>
              <a:ext cx="241454" cy="736253"/>
            </a:xfrm>
            <a:prstGeom prst="curvedLef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7172960" y="1117600"/>
            <a:ext cx="0" cy="53949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910273" y="1117600"/>
            <a:ext cx="3568074" cy="4426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ysClr val="windowText" lastClr="000000"/>
                </a:solidFill>
              </a:rPr>
              <a:t>1F,2F </a:t>
            </a:r>
            <a:r>
              <a:rPr lang="ko-KR" altLang="en-US" sz="2000" b="1" dirty="0" smtClean="0">
                <a:solidFill>
                  <a:sysClr val="windowText" lastClr="000000"/>
                </a:solidFill>
              </a:rPr>
              <a:t>맵 순서 변경  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6520" y="1892870"/>
            <a:ext cx="17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수정 의도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66969" y="2225094"/>
            <a:ext cx="6605991" cy="1165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50" dirty="0" smtClean="0"/>
              <a:t>맵</a:t>
            </a:r>
            <a:r>
              <a:rPr lang="ko-KR" altLang="en-US" sz="1550" dirty="0"/>
              <a:t> </a:t>
            </a:r>
            <a:r>
              <a:rPr lang="ko-KR" altLang="en-US" sz="1550" dirty="0" smtClean="0"/>
              <a:t>순서를 변경함으로 써 플레이 스토리 라인을 분명하게 하기 위함</a:t>
            </a:r>
            <a:endParaRPr lang="en-US" altLang="ko-KR" sz="155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50" dirty="0" smtClean="0"/>
              <a:t>순서를 바꿈으로 써 오브젝트 추가 혹은 수정을 용이하게 하기 위함</a:t>
            </a:r>
            <a:endParaRPr lang="en-US" altLang="ko-KR" sz="1550" dirty="0" smtClean="0"/>
          </a:p>
          <a:p>
            <a:pPr>
              <a:lnSpc>
                <a:spcPct val="150000"/>
              </a:lnSpc>
            </a:pPr>
            <a:r>
              <a:rPr lang="ko-KR" altLang="en-US" sz="1550" dirty="0" smtClean="0"/>
              <a:t>     </a:t>
            </a:r>
            <a:r>
              <a:rPr lang="en-US" altLang="ko-KR" sz="1550" dirty="0" smtClean="0"/>
              <a:t>-</a:t>
            </a:r>
            <a:r>
              <a:rPr lang="ko-KR" altLang="en-US" sz="1550" dirty="0" smtClean="0"/>
              <a:t> 참고 </a:t>
            </a:r>
            <a:r>
              <a:rPr lang="en-US" altLang="ko-KR" sz="1550" dirty="0" smtClean="0"/>
              <a:t> </a:t>
            </a:r>
            <a:r>
              <a:rPr lang="en-US" altLang="ko-KR" sz="1550" dirty="0" smtClean="0">
                <a:hlinkClick r:id="rId5" action="ppaction://hlinksldjump"/>
              </a:rPr>
              <a:t>[Page.4]</a:t>
            </a:r>
            <a:r>
              <a:rPr lang="en-US" altLang="ko-KR" sz="1550" dirty="0" smtClean="0"/>
              <a:t> - </a:t>
            </a:r>
            <a:endParaRPr lang="ko-KR" altLang="en-US" sz="1550" dirty="0"/>
          </a:p>
        </p:txBody>
      </p:sp>
      <p:sp>
        <p:nvSpPr>
          <p:cNvPr id="25" name="TextBox 24"/>
          <p:cNvSpPr txBox="1"/>
          <p:nvPr/>
        </p:nvSpPr>
        <p:spPr>
          <a:xfrm>
            <a:off x="297640" y="3645803"/>
            <a:ext cx="395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수정 시 오브젝트 변경 점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초안</a:t>
            </a:r>
            <a:r>
              <a:rPr lang="en-US" altLang="ko-KR" sz="1400" b="1" dirty="0" smtClean="0"/>
              <a:t>)</a:t>
            </a:r>
            <a:r>
              <a:rPr lang="en-US" altLang="ko-KR" sz="1600" b="1" dirty="0" smtClean="0"/>
              <a:t> 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66969" y="4036646"/>
            <a:ext cx="6605991" cy="76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50" dirty="0" smtClean="0"/>
              <a:t>해 시계 와 리프트의 위치 변경</a:t>
            </a:r>
            <a:endParaRPr lang="en-US" altLang="ko-KR" sz="155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50" dirty="0" smtClean="0"/>
              <a:t>해 시계 오브젝트 기능 변경</a:t>
            </a:r>
            <a:endParaRPr lang="ko-KR" altLang="en-US" sz="1550" dirty="0"/>
          </a:p>
        </p:txBody>
      </p:sp>
      <p:pic>
        <p:nvPicPr>
          <p:cNvPr id="27" name="Picture 10" descr="https://i.pinimg.com/564x/d9/23/3a/d9233ad8135da6acadc55d531ba8b1a9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1" t="14269" r="13671" b="13655"/>
          <a:stretch/>
        </p:blipFill>
        <p:spPr bwMode="auto">
          <a:xfrm>
            <a:off x="1262148" y="5460370"/>
            <a:ext cx="1160881" cy="114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연결선 28"/>
          <p:cNvCxnSpPr/>
          <p:nvPr/>
        </p:nvCxnSpPr>
        <p:spPr>
          <a:xfrm>
            <a:off x="368760" y="4981661"/>
            <a:ext cx="6601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4411278" y="5460370"/>
            <a:ext cx="1228632" cy="1228633"/>
            <a:chOff x="3230447" y="5218741"/>
            <a:chExt cx="1402513" cy="1402514"/>
          </a:xfrm>
        </p:grpSpPr>
        <p:pic>
          <p:nvPicPr>
            <p:cNvPr id="3076" name="Picture 4" descr="Thickness Luxury Large Round Rugs for Living Room - Warmly Home"/>
            <p:cNvPicPr>
              <a:picLocks noChangeAspect="1" noChangeArrowheads="1"/>
            </p:cNvPicPr>
            <p:nvPr/>
          </p:nvPicPr>
          <p:blipFill>
            <a:blip r:embed="rId7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0447" y="5218741"/>
              <a:ext cx="1402513" cy="1402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Star（未加工）"/>
            <p:cNvPicPr>
              <a:picLocks noChangeAspect="1" noChangeArrowheads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7304" y="5423127"/>
              <a:ext cx="949991" cy="94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517953" y="5077256"/>
            <a:ext cx="278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1F – </a:t>
            </a:r>
            <a:r>
              <a:rPr lang="ko-KR" altLang="en-US" dirty="0" smtClean="0"/>
              <a:t>해 시계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서재에 위치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531385" y="5075503"/>
            <a:ext cx="31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2F – </a:t>
            </a:r>
            <a:r>
              <a:rPr lang="ko-KR" altLang="en-US" dirty="0" smtClean="0"/>
              <a:t>리프트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동력 실에 위치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23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15660" y="256080"/>
            <a:ext cx="11766430" cy="6446643"/>
            <a:chOff x="215660" y="256080"/>
            <a:chExt cx="11766430" cy="6446643"/>
          </a:xfrm>
        </p:grpSpPr>
        <p:sp>
          <p:nvSpPr>
            <p:cNvPr id="11" name="순서도: 대체 처리 2"/>
            <p:cNvSpPr/>
            <p:nvPr/>
          </p:nvSpPr>
          <p:spPr>
            <a:xfrm flipH="1">
              <a:off x="4904890" y="256080"/>
              <a:ext cx="2387970" cy="1166320"/>
            </a:xfrm>
            <a:prstGeom prst="roundRect">
              <a:avLst>
                <a:gd name="adj" fmla="val 29923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000" b="1" dirty="0" smtClean="0">
                  <a:solidFill>
                    <a:schemeClr val="tx1"/>
                  </a:solidFill>
                </a:rPr>
                <a:t>수정 안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15660" y="785004"/>
              <a:ext cx="11766430" cy="5917719"/>
            </a:xfrm>
            <a:prstGeom prst="roundRect">
              <a:avLst>
                <a:gd name="adj" fmla="val 4262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/>
            </a:p>
          </p:txBody>
        </p:sp>
      </p:grpSp>
      <p:sp>
        <p:nvSpPr>
          <p:cNvPr id="8" name="덧셈 기호 7"/>
          <p:cNvSpPr/>
          <p:nvPr/>
        </p:nvSpPr>
        <p:spPr>
          <a:xfrm>
            <a:off x="7456085" y="396007"/>
            <a:ext cx="388997" cy="38899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9" name="타원 8"/>
          <p:cNvSpPr/>
          <p:nvPr/>
        </p:nvSpPr>
        <p:spPr>
          <a:xfrm>
            <a:off x="11627811" y="227164"/>
            <a:ext cx="313677" cy="31367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0" name="덧셈 기호 9"/>
          <p:cNvSpPr/>
          <p:nvPr/>
        </p:nvSpPr>
        <p:spPr>
          <a:xfrm rot="18902334">
            <a:off x="11674556" y="271644"/>
            <a:ext cx="222165" cy="222165"/>
          </a:xfrm>
          <a:prstGeom prst="mathPlus">
            <a:avLst>
              <a:gd name="adj1" fmla="val 39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910273" y="1117600"/>
            <a:ext cx="3568074" cy="4426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ysClr val="windowText" lastClr="000000"/>
                </a:solidFill>
              </a:rPr>
              <a:t>핵심 시스템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6520" y="1892870"/>
            <a:ext cx="28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핵심 시스템 작성 의도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66969" y="2225094"/>
            <a:ext cx="10283911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50" dirty="0" smtClean="0"/>
              <a:t>[</a:t>
            </a:r>
            <a:r>
              <a:rPr lang="ko-KR" altLang="en-US" sz="1550" b="1" dirty="0" smtClean="0"/>
              <a:t>무슨 게임인지 모르겠다</a:t>
            </a:r>
            <a:r>
              <a:rPr lang="en-US" altLang="ko-KR" sz="1550" dirty="0" smtClean="0"/>
              <a:t>.] </a:t>
            </a:r>
            <a:r>
              <a:rPr lang="ko-KR" altLang="en-US" sz="1550" dirty="0" smtClean="0"/>
              <a:t>라는 교수님들의 말씀은 무슨 의미일까</a:t>
            </a:r>
            <a:r>
              <a:rPr lang="en-US" altLang="ko-KR" sz="1550" dirty="0" smtClean="0"/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50" dirty="0" smtClean="0"/>
              <a:t>개인적인 생각으로 퍼즐 어드벤처로써 트릭을 긴밀하게 이어줄 규칙적인 로직의 불분명이 원인이라 생각한다</a:t>
            </a:r>
            <a:r>
              <a:rPr lang="en-US" altLang="ko-KR" sz="1550" dirty="0" smtClean="0"/>
              <a:t>.</a:t>
            </a:r>
            <a:r>
              <a:rPr lang="ko-KR" altLang="en-US" sz="1550" dirty="0" smtClean="0"/>
              <a:t> </a:t>
            </a:r>
            <a:endParaRPr lang="ko-KR" altLang="en-US" sz="1550" dirty="0"/>
          </a:p>
        </p:txBody>
      </p:sp>
      <p:sp>
        <p:nvSpPr>
          <p:cNvPr id="25" name="TextBox 24"/>
          <p:cNvSpPr txBox="1"/>
          <p:nvPr/>
        </p:nvSpPr>
        <p:spPr>
          <a:xfrm>
            <a:off x="338280" y="3318454"/>
            <a:ext cx="395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해결 방법 생각 점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86869" y="3787192"/>
            <a:ext cx="10448491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50" dirty="0" smtClean="0"/>
              <a:t>컨셉 </a:t>
            </a:r>
            <a:r>
              <a:rPr lang="en-US" altLang="ko-KR" sz="1550" dirty="0" smtClean="0"/>
              <a:t>: </a:t>
            </a:r>
            <a:r>
              <a:rPr lang="ko-KR" altLang="en-US" sz="1550" b="1" dirty="0" smtClean="0"/>
              <a:t>지구 시간 오차</a:t>
            </a:r>
            <a:r>
              <a:rPr lang="ko-KR" altLang="en-US" sz="1550" dirty="0" smtClean="0"/>
              <a:t>로 개기일식을 시간의 기준으로  </a:t>
            </a:r>
            <a:r>
              <a:rPr lang="ko-KR" altLang="en-US" sz="1550" b="1" dirty="0" smtClean="0"/>
              <a:t>행성 조각</a:t>
            </a:r>
            <a:r>
              <a:rPr lang="ko-KR" altLang="en-US" sz="1550" dirty="0" smtClean="0"/>
              <a:t>을 사용하여 </a:t>
            </a:r>
            <a:r>
              <a:rPr lang="ko-KR" altLang="en-US" sz="1550" b="1" dirty="0" smtClean="0"/>
              <a:t>천문시계</a:t>
            </a:r>
            <a:r>
              <a:rPr lang="ko-KR" altLang="en-US" sz="1550" dirty="0" smtClean="0"/>
              <a:t>의 </a:t>
            </a:r>
            <a:r>
              <a:rPr lang="ko-KR" altLang="en-US" sz="1550" b="1" dirty="0" smtClean="0"/>
              <a:t>시간을 정상화</a:t>
            </a:r>
            <a:r>
              <a:rPr lang="ko-KR" altLang="en-US" sz="1550" dirty="0" smtClean="0"/>
              <a:t> 한다</a:t>
            </a:r>
            <a:r>
              <a:rPr lang="en-US" altLang="ko-KR" sz="155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550" dirty="0" smtClean="0"/>
              <a:t>     </a:t>
            </a:r>
            <a:r>
              <a:rPr lang="ko-KR" altLang="en-US" sz="1550" dirty="0" smtClean="0"/>
              <a:t>└ </a:t>
            </a:r>
            <a:r>
              <a:rPr lang="en-US" altLang="ko-KR" sz="1550" dirty="0" smtClean="0"/>
              <a:t>(</a:t>
            </a:r>
            <a:r>
              <a:rPr lang="en-US" altLang="ko-KR" sz="1550" dirty="0" smtClean="0">
                <a:hlinkClick r:id="rId3" action="ppaction://hlinksldjump"/>
              </a:rPr>
              <a:t>[Page.2</a:t>
            </a:r>
            <a:r>
              <a:rPr lang="en-US" altLang="ko-KR" sz="1550" spc="300" dirty="0" smtClean="0">
                <a:hlinkClick r:id="rId3" action="ppaction://hlinksldjump"/>
              </a:rPr>
              <a:t>]</a:t>
            </a:r>
            <a:r>
              <a:rPr lang="en-US" altLang="ko-KR" sz="1550" spc="300" dirty="0" smtClean="0"/>
              <a:t>,</a:t>
            </a:r>
            <a:r>
              <a:rPr lang="en-US" altLang="ko-KR" sz="1550" spc="300" dirty="0" smtClean="0">
                <a:hlinkClick r:id="rId4" action="ppaction://hlinksldjump"/>
              </a:rPr>
              <a:t>[</a:t>
            </a:r>
            <a:r>
              <a:rPr lang="en-US" altLang="ko-KR" sz="1550" dirty="0" smtClean="0">
                <a:hlinkClick r:id="rId4" action="ppaction://hlinksldjump"/>
              </a:rPr>
              <a:t>Page.4]</a:t>
            </a:r>
            <a:r>
              <a:rPr lang="ko-KR" altLang="en-US" sz="1550" dirty="0" smtClean="0"/>
              <a:t>로 </a:t>
            </a:r>
            <a:r>
              <a:rPr lang="en-US" altLang="ko-KR" sz="1550" dirty="0" smtClean="0"/>
              <a:t>[</a:t>
            </a:r>
            <a:r>
              <a:rPr lang="ko-KR" altLang="en-US" sz="1550" b="1" dirty="0" smtClean="0">
                <a:solidFill>
                  <a:srgbClr val="FF0000"/>
                </a:solidFill>
              </a:rPr>
              <a:t>세계관</a:t>
            </a:r>
            <a:r>
              <a:rPr lang="en-US" altLang="ko-KR" sz="1550" dirty="0" smtClean="0"/>
              <a:t>]</a:t>
            </a:r>
            <a:r>
              <a:rPr lang="ko-KR" altLang="en-US" sz="1550" dirty="0" smtClean="0"/>
              <a:t> 제시</a:t>
            </a:r>
            <a:r>
              <a:rPr lang="en-US" altLang="ko-KR" sz="155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50" dirty="0" smtClean="0"/>
              <a:t>핵심 시스템 </a:t>
            </a:r>
            <a:r>
              <a:rPr lang="en-US" altLang="ko-KR" sz="1550" dirty="0" smtClean="0"/>
              <a:t>: </a:t>
            </a:r>
            <a:r>
              <a:rPr lang="ko-KR" altLang="en-US" sz="1550" dirty="0" smtClean="0"/>
              <a:t>시계탑의 움직임 </a:t>
            </a:r>
            <a:r>
              <a:rPr lang="en-US" altLang="ko-KR" sz="1550" dirty="0" smtClean="0"/>
              <a:t>(</a:t>
            </a:r>
            <a:r>
              <a:rPr lang="ko-KR" altLang="en-US" sz="1550" dirty="0" smtClean="0"/>
              <a:t>시계탑을 움직여 </a:t>
            </a:r>
            <a:r>
              <a:rPr lang="ko-KR" altLang="en-US" sz="1550" b="1" dirty="0" smtClean="0"/>
              <a:t>지구</a:t>
            </a:r>
            <a:r>
              <a:rPr lang="ko-KR" altLang="en-US" sz="1550" dirty="0" smtClean="0"/>
              <a:t> </a:t>
            </a:r>
            <a:r>
              <a:rPr lang="ko-KR" altLang="en-US" sz="1550" dirty="0"/>
              <a:t>와</a:t>
            </a:r>
            <a:r>
              <a:rPr lang="ko-KR" altLang="en-US" sz="1550" dirty="0" smtClean="0"/>
              <a:t> </a:t>
            </a:r>
            <a:r>
              <a:rPr lang="ko-KR" altLang="en-US" sz="1550" b="1" dirty="0" smtClean="0"/>
              <a:t>달</a:t>
            </a:r>
            <a:r>
              <a:rPr lang="ko-KR" altLang="en-US" sz="1550" dirty="0" smtClean="0"/>
              <a:t>의 특징이 맵에 적용된다</a:t>
            </a:r>
            <a:r>
              <a:rPr lang="en-US" altLang="ko-KR" sz="1550" dirty="0" smtClean="0"/>
              <a:t>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50" dirty="0" smtClean="0"/>
              <a:t>지구 와 달 </a:t>
            </a:r>
            <a:r>
              <a:rPr lang="en-US" altLang="ko-KR" sz="1550" dirty="0" smtClean="0"/>
              <a:t>: </a:t>
            </a:r>
            <a:r>
              <a:rPr lang="ko-KR" altLang="en-US" sz="1550" dirty="0" smtClean="0"/>
              <a:t>중력 과 시간 등 두 행성의 다른 점을 중점으로 게임 적 표현을 목표로 둔다</a:t>
            </a:r>
            <a:r>
              <a:rPr lang="en-US" altLang="ko-KR" sz="155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498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26520" y="225632"/>
            <a:ext cx="11766430" cy="6446643"/>
            <a:chOff x="215660" y="256080"/>
            <a:chExt cx="11766430" cy="6446643"/>
          </a:xfrm>
        </p:grpSpPr>
        <p:sp>
          <p:nvSpPr>
            <p:cNvPr id="11" name="순서도: 대체 처리 2"/>
            <p:cNvSpPr/>
            <p:nvPr/>
          </p:nvSpPr>
          <p:spPr>
            <a:xfrm flipH="1">
              <a:off x="4904890" y="256080"/>
              <a:ext cx="2387970" cy="1166320"/>
            </a:xfrm>
            <a:prstGeom prst="roundRect">
              <a:avLst>
                <a:gd name="adj" fmla="val 29923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000" b="1" dirty="0" smtClean="0">
                  <a:solidFill>
                    <a:schemeClr val="tx1"/>
                  </a:solidFill>
                </a:rPr>
                <a:t>수정 안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15660" y="785004"/>
              <a:ext cx="11766430" cy="5917719"/>
            </a:xfrm>
            <a:prstGeom prst="roundRect">
              <a:avLst>
                <a:gd name="adj" fmla="val 4262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/>
            </a:p>
          </p:txBody>
        </p:sp>
      </p:grpSp>
      <p:sp>
        <p:nvSpPr>
          <p:cNvPr id="8" name="덧셈 기호 7"/>
          <p:cNvSpPr/>
          <p:nvPr/>
        </p:nvSpPr>
        <p:spPr>
          <a:xfrm>
            <a:off x="7456085" y="396007"/>
            <a:ext cx="388997" cy="38899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9" name="타원 8"/>
          <p:cNvSpPr/>
          <p:nvPr/>
        </p:nvSpPr>
        <p:spPr>
          <a:xfrm>
            <a:off x="11627811" y="227164"/>
            <a:ext cx="313677" cy="31367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10" name="덧셈 기호 9"/>
          <p:cNvSpPr/>
          <p:nvPr/>
        </p:nvSpPr>
        <p:spPr>
          <a:xfrm rot="18902334">
            <a:off x="11674556" y="271644"/>
            <a:ext cx="222165" cy="222165"/>
          </a:xfrm>
          <a:prstGeom prst="mathPlus">
            <a:avLst>
              <a:gd name="adj1" fmla="val 39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027792" y="1009632"/>
            <a:ext cx="3568074" cy="4426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ysClr val="windowText" lastClr="000000"/>
                </a:solidFill>
              </a:rPr>
              <a:t>핵심 시스템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6520" y="1892870"/>
            <a:ext cx="28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핵심 시스템 방향성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38280" y="3318454"/>
            <a:ext cx="395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 생각 해본 핵심 시스템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6869" y="2225878"/>
            <a:ext cx="8189276" cy="76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50" b="1" dirty="0" smtClean="0"/>
              <a:t>시계탑 이란 배경을 활용하여 그 배경 속 독자적 규칙 제시</a:t>
            </a:r>
            <a:endParaRPr lang="en-US" altLang="ko-KR" sz="155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50" b="1" dirty="0" smtClean="0"/>
              <a:t>시스템을 통하여 기믹간의 연결 점을 제안하여 동선 유도 및 몰입 감 형성</a:t>
            </a:r>
            <a:endParaRPr lang="ko-KR" altLang="en-US" sz="155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86869" y="3792089"/>
            <a:ext cx="818927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550" b="1" dirty="0" smtClean="0"/>
              <a:t>시계탑 이동</a:t>
            </a:r>
            <a:r>
              <a:rPr lang="en-US" altLang="ko-KR" sz="1550" b="1" dirty="0" smtClean="0"/>
              <a:t>(</a:t>
            </a:r>
            <a:r>
              <a:rPr lang="ko-KR" altLang="en-US" sz="1550" b="1" dirty="0" smtClean="0"/>
              <a:t>시계탑이 위치한 행성을 바꾸어 시계탑 속 규칙이 바뀐다</a:t>
            </a:r>
            <a:r>
              <a:rPr lang="en-US" altLang="ko-KR" sz="1550" b="1" dirty="0" smtClean="0"/>
              <a:t>.)</a:t>
            </a:r>
          </a:p>
          <a:p>
            <a:pPr>
              <a:lnSpc>
                <a:spcPts val="2000"/>
              </a:lnSpc>
            </a:pPr>
            <a:r>
              <a:rPr lang="en-US" altLang="ko-KR" sz="1550" b="1" dirty="0" smtClean="0"/>
              <a:t>    </a:t>
            </a:r>
            <a:r>
              <a:rPr lang="ko-KR" altLang="en-US" sz="1550" b="1" dirty="0" smtClean="0"/>
              <a:t>예상 </a:t>
            </a:r>
            <a:r>
              <a:rPr lang="en-US" altLang="ko-KR" sz="1550" b="1" dirty="0" smtClean="0"/>
              <a:t>: 1</a:t>
            </a:r>
            <a:r>
              <a:rPr lang="ko-KR" altLang="en-US" sz="1550" b="1" dirty="0" smtClean="0"/>
              <a:t>번쨰 </a:t>
            </a:r>
            <a:r>
              <a:rPr lang="en-US" altLang="ko-KR" sz="1550" b="1" dirty="0" smtClean="0"/>
              <a:t>(</a:t>
            </a:r>
            <a:r>
              <a:rPr lang="ko-KR" altLang="en-US" sz="1550" b="1" dirty="0" smtClean="0"/>
              <a:t>지구의 시계탑은 시간의 흐름이 느리다</a:t>
            </a:r>
            <a:r>
              <a:rPr lang="en-US" altLang="ko-KR" sz="1550" b="1" dirty="0" smtClean="0"/>
              <a:t>.)</a:t>
            </a:r>
          </a:p>
          <a:p>
            <a:pPr>
              <a:lnSpc>
                <a:spcPts val="2000"/>
              </a:lnSpc>
            </a:pPr>
            <a:r>
              <a:rPr lang="en-US" altLang="ko-KR" sz="1550" b="1" dirty="0" smtClean="0"/>
              <a:t>                     (</a:t>
            </a:r>
            <a:r>
              <a:rPr lang="ko-KR" altLang="en-US" sz="1550" b="1" dirty="0" smtClean="0"/>
              <a:t>시간의 흐름이 늦음 </a:t>
            </a:r>
            <a:r>
              <a:rPr lang="en-US" altLang="ko-KR" sz="1550" b="1" dirty="0" smtClean="0"/>
              <a:t>= </a:t>
            </a:r>
            <a:r>
              <a:rPr lang="ko-KR" altLang="en-US" sz="1550" b="1" dirty="0" smtClean="0"/>
              <a:t>오브젝트 상호작용이 불가능</a:t>
            </a:r>
            <a:r>
              <a:rPr lang="en-US" altLang="ko-KR" sz="1550" b="1" dirty="0" smtClean="0"/>
              <a:t>)</a:t>
            </a:r>
          </a:p>
          <a:p>
            <a:pPr>
              <a:lnSpc>
                <a:spcPts val="2000"/>
              </a:lnSpc>
            </a:pPr>
            <a:r>
              <a:rPr lang="en-US" altLang="ko-KR" sz="1550" b="1" dirty="0"/>
              <a:t>	</a:t>
            </a:r>
            <a:r>
              <a:rPr lang="en-US" altLang="ko-KR" sz="1550" b="1" dirty="0" smtClean="0"/>
              <a:t>2</a:t>
            </a:r>
            <a:r>
              <a:rPr lang="ko-KR" altLang="en-US" sz="1550" b="1" dirty="0" smtClean="0"/>
              <a:t>번째 </a:t>
            </a:r>
            <a:r>
              <a:rPr lang="en-US" altLang="ko-KR" sz="1550" b="1" dirty="0" smtClean="0"/>
              <a:t>(</a:t>
            </a:r>
            <a:r>
              <a:rPr lang="ko-KR" altLang="en-US" sz="1550" b="1" dirty="0" smtClean="0"/>
              <a:t>달의 시계탑은 낮은 중력을 가진다</a:t>
            </a:r>
            <a:r>
              <a:rPr lang="en-US" altLang="ko-KR" sz="1550" b="1" dirty="0" smtClean="0"/>
              <a:t>.)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550" b="1" dirty="0" smtClean="0"/>
              <a:t>시계탑 움직임</a:t>
            </a:r>
            <a:r>
              <a:rPr lang="en-US" altLang="ko-KR" sz="1550" b="1" dirty="0" smtClean="0"/>
              <a:t>(</a:t>
            </a:r>
            <a:r>
              <a:rPr lang="ko-KR" altLang="en-US" sz="1550" b="1" dirty="0" smtClean="0"/>
              <a:t>시계탑이 향하는 별</a:t>
            </a:r>
            <a:r>
              <a:rPr lang="en-US" altLang="ko-KR" sz="1550" b="1" dirty="0" smtClean="0"/>
              <a:t>(</a:t>
            </a:r>
            <a:r>
              <a:rPr lang="ko-KR" altLang="en-US" sz="1550" b="1" dirty="0" smtClean="0"/>
              <a:t>태양</a:t>
            </a:r>
            <a:r>
              <a:rPr lang="en-US" altLang="ko-KR" sz="1550" b="1" dirty="0" smtClean="0"/>
              <a:t>,</a:t>
            </a:r>
            <a:r>
              <a:rPr lang="ko-KR" altLang="en-US" sz="1550" b="1" dirty="0" smtClean="0"/>
              <a:t>달</a:t>
            </a:r>
            <a:r>
              <a:rPr lang="en-US" altLang="ko-KR" sz="1550" b="1" dirty="0" smtClean="0"/>
              <a:t>)</a:t>
            </a:r>
            <a:r>
              <a:rPr lang="ko-KR" altLang="en-US" sz="1550" b="1" dirty="0" smtClean="0"/>
              <a:t>을 바라봤을 떄 오브젝트의 원근감이 달라짐</a:t>
            </a:r>
            <a:r>
              <a:rPr lang="en-US" altLang="ko-KR" sz="1550" b="1" dirty="0" smtClean="0"/>
              <a:t>)</a:t>
            </a:r>
            <a:endParaRPr lang="en-US" altLang="ko-KR" sz="1550" b="1" dirty="0"/>
          </a:p>
          <a:p>
            <a:pPr>
              <a:lnSpc>
                <a:spcPts val="2000"/>
              </a:lnSpc>
            </a:pPr>
            <a:r>
              <a:rPr lang="en-US" altLang="ko-KR" sz="1550" b="1" dirty="0"/>
              <a:t> </a:t>
            </a:r>
            <a:r>
              <a:rPr lang="en-US" altLang="ko-KR" sz="1550" b="1" dirty="0" smtClean="0"/>
              <a:t>   </a:t>
            </a:r>
            <a:r>
              <a:rPr lang="ko-KR" altLang="en-US" sz="1550" b="1" dirty="0" smtClean="0"/>
              <a:t>예시</a:t>
            </a:r>
            <a:r>
              <a:rPr lang="en-US" altLang="ko-KR" sz="1550" b="1" dirty="0" smtClean="0"/>
              <a:t>2 : </a:t>
            </a:r>
            <a:r>
              <a:rPr lang="ko-KR" altLang="en-US" sz="1550" b="1" dirty="0" smtClean="0"/>
              <a:t>시계탑이 지구에 위치한다는 가정</a:t>
            </a:r>
            <a:endParaRPr lang="en-US" altLang="ko-KR" sz="1550" b="1" dirty="0" smtClean="0"/>
          </a:p>
          <a:p>
            <a:pPr>
              <a:lnSpc>
                <a:spcPts val="2000"/>
              </a:lnSpc>
            </a:pPr>
            <a:r>
              <a:rPr lang="en-US" altLang="ko-KR" sz="1550" b="1" dirty="0"/>
              <a:t>	 </a:t>
            </a:r>
            <a:r>
              <a:rPr lang="ko-KR" altLang="en-US" sz="1550" b="1" dirty="0" smtClean="0"/>
              <a:t>달을 바라보았을 떄 오브젝트의 위치가 가까워 져 상호작용이 용이하다</a:t>
            </a:r>
            <a:r>
              <a:rPr lang="en-US" altLang="ko-KR" sz="1550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altLang="ko-KR" sz="1550" b="1" dirty="0"/>
              <a:t>	</a:t>
            </a:r>
            <a:r>
              <a:rPr lang="en-US" altLang="ko-KR" sz="1550" b="1" dirty="0" smtClean="0"/>
              <a:t> </a:t>
            </a:r>
            <a:r>
              <a:rPr lang="ko-KR" altLang="en-US" sz="1550" b="1" dirty="0" smtClean="0"/>
              <a:t>태양을 바라 보았을 때 오브젝트가 멀어져 상호작용은 불가능하나</a:t>
            </a:r>
            <a:r>
              <a:rPr lang="en-US" altLang="ko-KR" sz="1550" b="1" dirty="0" smtClean="0"/>
              <a:t>,</a:t>
            </a:r>
          </a:p>
          <a:p>
            <a:pPr>
              <a:lnSpc>
                <a:spcPts val="2000"/>
              </a:lnSpc>
            </a:pPr>
            <a:r>
              <a:rPr lang="en-US" altLang="ko-KR" sz="1550" b="1" dirty="0" smtClean="0"/>
              <a:t>	      </a:t>
            </a:r>
            <a:r>
              <a:rPr lang="ko-KR" altLang="en-US" sz="1550" b="1" dirty="0" smtClean="0"/>
              <a:t>오브젝트가 움직임을 가짐</a:t>
            </a:r>
            <a:endParaRPr lang="en-US" altLang="ko-KR" sz="1550" b="1" dirty="0" smtClean="0"/>
          </a:p>
        </p:txBody>
      </p:sp>
    </p:spTree>
    <p:extLst>
      <p:ext uri="{BB962C8B-B14F-4D97-AF65-F5344CB8AC3E}">
        <p14:creationId xmlns:p14="http://schemas.microsoft.com/office/powerpoint/2010/main" val="221033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9261" y="1072234"/>
            <a:ext cx="1959619" cy="4426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ysClr val="windowText" lastClr="000000"/>
                </a:solidFill>
              </a:rPr>
              <a:t>세계관 개요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pic>
        <p:nvPicPr>
          <p:cNvPr id="1028" name="Picture 4" descr="https://www.gameinn.co.kr/news/photo/202009/1522_6098_31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5" t="12219" r="7110" b="18575"/>
          <a:stretch/>
        </p:blipFill>
        <p:spPr bwMode="auto">
          <a:xfrm>
            <a:off x="9001237" y="3168907"/>
            <a:ext cx="2830285" cy="192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6406" y="1714500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세계관 작성 의도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6405" y="2134836"/>
            <a:ext cx="5665333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유저가 플레이를 하며 </a:t>
            </a:r>
            <a:r>
              <a:rPr lang="ko-KR" altLang="en-US" sz="1400" b="1" dirty="0" smtClean="0"/>
              <a:t>논리적 재미</a:t>
            </a:r>
            <a:r>
              <a:rPr lang="ko-KR" altLang="en-US" sz="1400" dirty="0" smtClean="0"/>
              <a:t> 와 </a:t>
            </a:r>
            <a:r>
              <a:rPr lang="ko-KR" altLang="en-US" sz="1400" b="1" dirty="0" smtClean="0"/>
              <a:t>자기 효능 감</a:t>
            </a:r>
            <a:r>
              <a:rPr lang="ko-KR" altLang="en-US" sz="1400" dirty="0" smtClean="0"/>
              <a:t>을 느낄 수 있는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몰입 감</a:t>
            </a:r>
            <a:r>
              <a:rPr lang="ko-KR" altLang="en-US" sz="1400" dirty="0" smtClean="0"/>
              <a:t>을 주기 위해선 </a:t>
            </a:r>
            <a:r>
              <a:rPr lang="ko-KR" altLang="en-US" sz="1400" b="1" dirty="0" smtClean="0"/>
              <a:t>규칙적인 로직</a:t>
            </a:r>
            <a:r>
              <a:rPr lang="ko-KR" altLang="en-US" sz="1400" dirty="0" smtClean="0"/>
              <a:t>이 필요합니다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왜</a:t>
            </a:r>
            <a:r>
              <a:rPr lang="en-US" altLang="ko-KR" sz="1400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    └  특정 </a:t>
            </a:r>
            <a:r>
              <a:rPr lang="ko-KR" altLang="en-US" sz="1400" b="1" dirty="0" smtClean="0"/>
              <a:t>로직</a:t>
            </a:r>
            <a:r>
              <a:rPr lang="ko-KR" altLang="en-US" sz="1400" dirty="0" smtClean="0"/>
              <a:t>을 경험하며 스스로 </a:t>
            </a:r>
            <a:r>
              <a:rPr lang="ko-KR" altLang="en-US" sz="1400" b="1" dirty="0" smtClean="0"/>
              <a:t>탐구심과 추론</a:t>
            </a:r>
            <a:r>
              <a:rPr lang="ko-KR" altLang="en-US" sz="1400" dirty="0" smtClean="0"/>
              <a:t>을 통하여 문제를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     </a:t>
            </a:r>
            <a:r>
              <a:rPr lang="ko-KR" altLang="en-US" sz="1400" dirty="0" smtClean="0"/>
              <a:t>해결해 나가는 과정에서 유저는 </a:t>
            </a:r>
            <a:r>
              <a:rPr lang="ko-KR" altLang="en-US" sz="1400" b="1" dirty="0" smtClean="0"/>
              <a:t>재미와 몰입</a:t>
            </a:r>
            <a:r>
              <a:rPr lang="ko-KR" altLang="en-US" sz="1400" dirty="0" smtClean="0"/>
              <a:t>을 합니다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그래서</a:t>
            </a:r>
            <a:r>
              <a:rPr lang="en-US" altLang="ko-KR" sz="1400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└ 현재 설정된 </a:t>
            </a:r>
            <a:r>
              <a:rPr lang="ko-KR" altLang="en-US" sz="1400" b="1" dirty="0" smtClean="0"/>
              <a:t>세계관 및 기믹 스토리 라인</a:t>
            </a:r>
            <a:r>
              <a:rPr lang="ko-KR" altLang="en-US" sz="1400" dirty="0" smtClean="0"/>
              <a:t>을 </a:t>
            </a:r>
            <a:r>
              <a:rPr lang="ko-KR" altLang="en-US" sz="1400" b="1" dirty="0" smtClean="0"/>
              <a:t>재 정비</a:t>
            </a:r>
            <a:r>
              <a:rPr lang="ko-KR" altLang="en-US" sz="1400" dirty="0" smtClean="0"/>
              <a:t>하여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</a:t>
            </a:r>
            <a:r>
              <a:rPr lang="ko-KR" altLang="en-US" sz="1400" b="1" dirty="0" smtClean="0"/>
              <a:t>규칙적인 로직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설계</a:t>
            </a:r>
            <a:r>
              <a:rPr lang="ko-KR" altLang="en-US" sz="1400" dirty="0" smtClean="0"/>
              <a:t>를 시도하여 보다 </a:t>
            </a:r>
            <a:r>
              <a:rPr lang="ko-KR" altLang="en-US" sz="1400" b="1" dirty="0" smtClean="0"/>
              <a:t>완성도 높은 게임</a:t>
            </a:r>
            <a:r>
              <a:rPr lang="ko-KR" altLang="en-US" sz="1400" dirty="0" smtClean="0"/>
              <a:t>을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     </a:t>
            </a:r>
            <a:r>
              <a:rPr lang="ko-KR" altLang="en-US" sz="1400" dirty="0" smtClean="0"/>
              <a:t>제작하기 위함</a:t>
            </a:r>
            <a:endParaRPr lang="en-US" altLang="ko-KR" sz="1400" dirty="0" smtClean="0"/>
          </a:p>
        </p:txBody>
      </p:sp>
      <p:pic>
        <p:nvPicPr>
          <p:cNvPr id="1026" name="Picture 2" descr="https://www.gameinn.co.kr/news/photo/202009/1522_6097_31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5" t="12219" r="13657" b="18786"/>
          <a:stretch/>
        </p:blipFill>
        <p:spPr bwMode="auto">
          <a:xfrm>
            <a:off x="6582229" y="2307616"/>
            <a:ext cx="2830285" cy="192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6299200" y="1293571"/>
            <a:ext cx="0" cy="472623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56761" y="1072234"/>
            <a:ext cx="1959619" cy="4426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ysClr val="windowText" lastClr="000000"/>
                </a:solidFill>
              </a:rPr>
              <a:t>타 게임 예시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06285" y="5352968"/>
            <a:ext cx="4865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대사 한 줄 없음에도 퍼즐로써 스토리 몰입을 형성</a:t>
            </a:r>
            <a:endParaRPr lang="ko-KR" alt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82229" y="1774371"/>
            <a:ext cx="2135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게임 명 </a:t>
            </a:r>
            <a:r>
              <a:rPr lang="en-US" altLang="ko-KR" sz="1600" b="1" dirty="0" smtClean="0"/>
              <a:t>: </a:t>
            </a:r>
            <a:r>
              <a:rPr lang="ko-KR" altLang="en-US" sz="1600" b="1" dirty="0" smtClean="0"/>
              <a:t>네바에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415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0359" y="1045730"/>
            <a:ext cx="2263092" cy="4426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ysClr val="windowText" lastClr="000000"/>
                </a:solidFill>
              </a:rPr>
              <a:t>게임 간단 설명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982424" y="1670720"/>
            <a:ext cx="5845228" cy="4463384"/>
          </a:xfrm>
          <a:prstGeom prst="roundRect">
            <a:avLst>
              <a:gd name="adj" fmla="val 1125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pic>
        <p:nvPicPr>
          <p:cNvPr id="4" name="Picture 10" descr="갓오브워4 장비 공략 - 이발디의 작업장 파밍 &amp; 이발디 방어구 세트 얻기 : 네이버 블로그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t="11573" r="5815" b="6314"/>
          <a:stretch/>
        </p:blipFill>
        <p:spPr bwMode="auto">
          <a:xfrm>
            <a:off x="6161949" y="2283588"/>
            <a:ext cx="5507708" cy="3519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자유형 4"/>
          <p:cNvSpPr/>
          <p:nvPr/>
        </p:nvSpPr>
        <p:spPr>
          <a:xfrm>
            <a:off x="6140421" y="2671778"/>
            <a:ext cx="5529236" cy="2953750"/>
          </a:xfrm>
          <a:custGeom>
            <a:avLst/>
            <a:gdLst>
              <a:gd name="connsiteX0" fmla="*/ 3143510 w 6217976"/>
              <a:gd name="connsiteY0" fmla="*/ 620014 h 2953750"/>
              <a:gd name="connsiteX1" fmla="*/ 2598361 w 6217976"/>
              <a:gd name="connsiteY1" fmla="*/ 652326 h 2953750"/>
              <a:gd name="connsiteX2" fmla="*/ 1985883 w 6217976"/>
              <a:gd name="connsiteY2" fmla="*/ 1307935 h 2953750"/>
              <a:gd name="connsiteX3" fmla="*/ 2986548 w 6217976"/>
              <a:gd name="connsiteY3" fmla="*/ 1713379 h 2953750"/>
              <a:gd name="connsiteX4" fmla="*/ 4064851 w 6217976"/>
              <a:gd name="connsiteY4" fmla="*/ 1264804 h 2953750"/>
              <a:gd name="connsiteX5" fmla="*/ 3143510 w 6217976"/>
              <a:gd name="connsiteY5" fmla="*/ 620014 h 2953750"/>
              <a:gd name="connsiteX6" fmla="*/ 2795051 w 6217976"/>
              <a:gd name="connsiteY6" fmla="*/ 515 h 2953750"/>
              <a:gd name="connsiteX7" fmla="*/ 2991697 w 6217976"/>
              <a:gd name="connsiteY7" fmla="*/ 4687 h 2953750"/>
              <a:gd name="connsiteX8" fmla="*/ 6217976 w 6217976"/>
              <a:gd name="connsiteY8" fmla="*/ 1436674 h 2953750"/>
              <a:gd name="connsiteX9" fmla="*/ 3543787 w 6217976"/>
              <a:gd name="connsiteY9" fmla="*/ 2903165 h 2953750"/>
              <a:gd name="connsiteX10" fmla="*/ 1102512 w 6217976"/>
              <a:gd name="connsiteY10" fmla="*/ 2497722 h 2953750"/>
              <a:gd name="connsiteX11" fmla="*/ 110473 w 6217976"/>
              <a:gd name="connsiteY11" fmla="*/ 1031232 h 2953750"/>
              <a:gd name="connsiteX12" fmla="*/ 2795051 w 6217976"/>
              <a:gd name="connsiteY12" fmla="*/ 515 h 295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17976" h="2953750">
                <a:moveTo>
                  <a:pt x="3143510" y="620014"/>
                </a:moveTo>
                <a:cubicBezTo>
                  <a:pt x="2974689" y="622660"/>
                  <a:pt x="2790659" y="637590"/>
                  <a:pt x="2598361" y="652326"/>
                </a:cubicBezTo>
                <a:cubicBezTo>
                  <a:pt x="1829172" y="711272"/>
                  <a:pt x="1921185" y="1131093"/>
                  <a:pt x="1985883" y="1307935"/>
                </a:cubicBezTo>
                <a:cubicBezTo>
                  <a:pt x="2050581" y="1484777"/>
                  <a:pt x="2640053" y="1720567"/>
                  <a:pt x="2986548" y="1713379"/>
                </a:cubicBezTo>
                <a:cubicBezTo>
                  <a:pt x="3333043" y="1706191"/>
                  <a:pt x="4107983" y="1523816"/>
                  <a:pt x="4064851" y="1264804"/>
                </a:cubicBezTo>
                <a:cubicBezTo>
                  <a:pt x="4019562" y="714705"/>
                  <a:pt x="3649975" y="612079"/>
                  <a:pt x="3143510" y="620014"/>
                </a:cubicBezTo>
                <a:close/>
                <a:moveTo>
                  <a:pt x="2795051" y="515"/>
                </a:moveTo>
                <a:cubicBezTo>
                  <a:pt x="2862385" y="-845"/>
                  <a:pt x="2928078" y="464"/>
                  <a:pt x="2991697" y="4687"/>
                </a:cubicBezTo>
                <a:cubicBezTo>
                  <a:pt x="4009614" y="72261"/>
                  <a:pt x="6217976" y="340899"/>
                  <a:pt x="6217976" y="1436674"/>
                </a:cubicBezTo>
                <a:cubicBezTo>
                  <a:pt x="6217976" y="2532449"/>
                  <a:pt x="4396364" y="2726324"/>
                  <a:pt x="3543787" y="2903165"/>
                </a:cubicBezTo>
                <a:cubicBezTo>
                  <a:pt x="2691210" y="3080006"/>
                  <a:pt x="1689108" y="2756515"/>
                  <a:pt x="1102512" y="2497722"/>
                </a:cubicBezTo>
                <a:cubicBezTo>
                  <a:pt x="162233" y="2420085"/>
                  <a:pt x="-204391" y="1446738"/>
                  <a:pt x="110473" y="1031232"/>
                </a:cubicBezTo>
                <a:cubicBezTo>
                  <a:pt x="405658" y="641695"/>
                  <a:pt x="1785044" y="20912"/>
                  <a:pt x="2795051" y="515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6" name="직사각형 2"/>
          <p:cNvSpPr/>
          <p:nvPr/>
        </p:nvSpPr>
        <p:spPr>
          <a:xfrm>
            <a:off x="8228670" y="2471638"/>
            <a:ext cx="1167375" cy="1478596"/>
          </a:xfrm>
          <a:custGeom>
            <a:avLst/>
            <a:gdLst>
              <a:gd name="connsiteX0" fmla="*/ 0 w 1073989"/>
              <a:gd name="connsiteY0" fmla="*/ 0 h 1362974"/>
              <a:gd name="connsiteX1" fmla="*/ 1073989 w 1073989"/>
              <a:gd name="connsiteY1" fmla="*/ 0 h 1362974"/>
              <a:gd name="connsiteX2" fmla="*/ 1073989 w 1073989"/>
              <a:gd name="connsiteY2" fmla="*/ 1362974 h 1362974"/>
              <a:gd name="connsiteX3" fmla="*/ 0 w 1073989"/>
              <a:gd name="connsiteY3" fmla="*/ 1362974 h 1362974"/>
              <a:gd name="connsiteX4" fmla="*/ 0 w 1073989"/>
              <a:gd name="connsiteY4" fmla="*/ 0 h 1362974"/>
              <a:gd name="connsiteX0" fmla="*/ 0 w 1186132"/>
              <a:gd name="connsiteY0" fmla="*/ 0 h 1362974"/>
              <a:gd name="connsiteX1" fmla="*/ 1073989 w 1186132"/>
              <a:gd name="connsiteY1" fmla="*/ 0 h 1362974"/>
              <a:gd name="connsiteX2" fmla="*/ 1186132 w 1186132"/>
              <a:gd name="connsiteY2" fmla="*/ 1078302 h 1362974"/>
              <a:gd name="connsiteX3" fmla="*/ 0 w 1186132"/>
              <a:gd name="connsiteY3" fmla="*/ 1362974 h 1362974"/>
              <a:gd name="connsiteX4" fmla="*/ 0 w 1186132"/>
              <a:gd name="connsiteY4" fmla="*/ 0 h 1362974"/>
              <a:gd name="connsiteX0" fmla="*/ 0 w 1223863"/>
              <a:gd name="connsiteY0" fmla="*/ 0 h 1362974"/>
              <a:gd name="connsiteX1" fmla="*/ 1073989 w 1223863"/>
              <a:gd name="connsiteY1" fmla="*/ 0 h 1362974"/>
              <a:gd name="connsiteX2" fmla="*/ 1186132 w 1223863"/>
              <a:gd name="connsiteY2" fmla="*/ 1078302 h 1362974"/>
              <a:gd name="connsiteX3" fmla="*/ 0 w 1223863"/>
              <a:gd name="connsiteY3" fmla="*/ 1362974 h 1362974"/>
              <a:gd name="connsiteX4" fmla="*/ 0 w 1223863"/>
              <a:gd name="connsiteY4" fmla="*/ 0 h 1362974"/>
              <a:gd name="connsiteX0" fmla="*/ 0 w 1223863"/>
              <a:gd name="connsiteY0" fmla="*/ 0 h 1362974"/>
              <a:gd name="connsiteX1" fmla="*/ 1073989 w 1223863"/>
              <a:gd name="connsiteY1" fmla="*/ 0 h 1362974"/>
              <a:gd name="connsiteX2" fmla="*/ 1186132 w 1223863"/>
              <a:gd name="connsiteY2" fmla="*/ 1078302 h 1362974"/>
              <a:gd name="connsiteX3" fmla="*/ 0 w 1223863"/>
              <a:gd name="connsiteY3" fmla="*/ 1362974 h 1362974"/>
              <a:gd name="connsiteX4" fmla="*/ 0 w 1223863"/>
              <a:gd name="connsiteY4" fmla="*/ 0 h 1362974"/>
              <a:gd name="connsiteX0" fmla="*/ 94891 w 1318754"/>
              <a:gd name="connsiteY0" fmla="*/ 0 h 1170754"/>
              <a:gd name="connsiteX1" fmla="*/ 1168880 w 1318754"/>
              <a:gd name="connsiteY1" fmla="*/ 0 h 1170754"/>
              <a:gd name="connsiteX2" fmla="*/ 1281023 w 1318754"/>
              <a:gd name="connsiteY2" fmla="*/ 1078302 h 1170754"/>
              <a:gd name="connsiteX3" fmla="*/ 0 w 1318754"/>
              <a:gd name="connsiteY3" fmla="*/ 1095555 h 1170754"/>
              <a:gd name="connsiteX4" fmla="*/ 94891 w 1318754"/>
              <a:gd name="connsiteY4" fmla="*/ 0 h 1170754"/>
              <a:gd name="connsiteX0" fmla="*/ 94891 w 1318754"/>
              <a:gd name="connsiteY0" fmla="*/ 0 h 1278456"/>
              <a:gd name="connsiteX1" fmla="*/ 1168880 w 1318754"/>
              <a:gd name="connsiteY1" fmla="*/ 0 h 1278456"/>
              <a:gd name="connsiteX2" fmla="*/ 1281023 w 1318754"/>
              <a:gd name="connsiteY2" fmla="*/ 1078302 h 1278456"/>
              <a:gd name="connsiteX3" fmla="*/ 0 w 1318754"/>
              <a:gd name="connsiteY3" fmla="*/ 1095555 h 1278456"/>
              <a:gd name="connsiteX4" fmla="*/ 94891 w 1318754"/>
              <a:gd name="connsiteY4" fmla="*/ 0 h 1278456"/>
              <a:gd name="connsiteX0" fmla="*/ 115675 w 1339538"/>
              <a:gd name="connsiteY0" fmla="*/ 0 h 1278456"/>
              <a:gd name="connsiteX1" fmla="*/ 1189664 w 1339538"/>
              <a:gd name="connsiteY1" fmla="*/ 0 h 1278456"/>
              <a:gd name="connsiteX2" fmla="*/ 1301807 w 1339538"/>
              <a:gd name="connsiteY2" fmla="*/ 1078302 h 1278456"/>
              <a:gd name="connsiteX3" fmla="*/ 20784 w 1339538"/>
              <a:gd name="connsiteY3" fmla="*/ 1095555 h 1278456"/>
              <a:gd name="connsiteX4" fmla="*/ 115675 w 1339538"/>
              <a:gd name="connsiteY4" fmla="*/ 0 h 1278456"/>
              <a:gd name="connsiteX0" fmla="*/ 195430 w 1333029"/>
              <a:gd name="connsiteY0" fmla="*/ 0 h 1571754"/>
              <a:gd name="connsiteX1" fmla="*/ 1183155 w 1333029"/>
              <a:gd name="connsiteY1" fmla="*/ 293298 h 1571754"/>
              <a:gd name="connsiteX2" fmla="*/ 1295298 w 1333029"/>
              <a:gd name="connsiteY2" fmla="*/ 1371600 h 1571754"/>
              <a:gd name="connsiteX3" fmla="*/ 14275 w 1333029"/>
              <a:gd name="connsiteY3" fmla="*/ 1388853 h 1571754"/>
              <a:gd name="connsiteX4" fmla="*/ 195430 w 1333029"/>
              <a:gd name="connsiteY4" fmla="*/ 0 h 1571754"/>
              <a:gd name="connsiteX0" fmla="*/ 195430 w 1321669"/>
              <a:gd name="connsiteY0" fmla="*/ 0 h 1571754"/>
              <a:gd name="connsiteX1" fmla="*/ 1062385 w 1321669"/>
              <a:gd name="connsiteY1" fmla="*/ 120770 h 1571754"/>
              <a:gd name="connsiteX2" fmla="*/ 1295298 w 1321669"/>
              <a:gd name="connsiteY2" fmla="*/ 1371600 h 1571754"/>
              <a:gd name="connsiteX3" fmla="*/ 14275 w 1321669"/>
              <a:gd name="connsiteY3" fmla="*/ 1388853 h 1571754"/>
              <a:gd name="connsiteX4" fmla="*/ 195430 w 1321669"/>
              <a:gd name="connsiteY4" fmla="*/ 0 h 1571754"/>
              <a:gd name="connsiteX0" fmla="*/ 337091 w 1316681"/>
              <a:gd name="connsiteY0" fmla="*/ 69011 h 1450984"/>
              <a:gd name="connsiteX1" fmla="*/ 1057397 w 1316681"/>
              <a:gd name="connsiteY1" fmla="*/ 0 h 1450984"/>
              <a:gd name="connsiteX2" fmla="*/ 1290310 w 1316681"/>
              <a:gd name="connsiteY2" fmla="*/ 1250830 h 1450984"/>
              <a:gd name="connsiteX3" fmla="*/ 9287 w 1316681"/>
              <a:gd name="connsiteY3" fmla="*/ 1268083 h 1450984"/>
              <a:gd name="connsiteX4" fmla="*/ 337091 w 1316681"/>
              <a:gd name="connsiteY4" fmla="*/ 69011 h 1450984"/>
              <a:gd name="connsiteX0" fmla="*/ 337091 w 1316681"/>
              <a:gd name="connsiteY0" fmla="*/ 91149 h 1473122"/>
              <a:gd name="connsiteX1" fmla="*/ 1057397 w 1316681"/>
              <a:gd name="connsiteY1" fmla="*/ 22138 h 1473122"/>
              <a:gd name="connsiteX2" fmla="*/ 1290310 w 1316681"/>
              <a:gd name="connsiteY2" fmla="*/ 1272968 h 1473122"/>
              <a:gd name="connsiteX3" fmla="*/ 9287 w 1316681"/>
              <a:gd name="connsiteY3" fmla="*/ 1290221 h 1473122"/>
              <a:gd name="connsiteX4" fmla="*/ 337091 w 1316681"/>
              <a:gd name="connsiteY4" fmla="*/ 91149 h 1473122"/>
              <a:gd name="connsiteX0" fmla="*/ 337091 w 1312787"/>
              <a:gd name="connsiteY0" fmla="*/ 70543 h 1452516"/>
              <a:gd name="connsiteX1" fmla="*/ 988385 w 1312787"/>
              <a:gd name="connsiteY1" fmla="*/ 70544 h 1452516"/>
              <a:gd name="connsiteX2" fmla="*/ 1290310 w 1312787"/>
              <a:gd name="connsiteY2" fmla="*/ 1252362 h 1452516"/>
              <a:gd name="connsiteX3" fmla="*/ 9287 w 1312787"/>
              <a:gd name="connsiteY3" fmla="*/ 1269615 h 1452516"/>
              <a:gd name="connsiteX4" fmla="*/ 337091 w 1312787"/>
              <a:gd name="connsiteY4" fmla="*/ 70543 h 1452516"/>
              <a:gd name="connsiteX0" fmla="*/ 337091 w 1312787"/>
              <a:gd name="connsiteY0" fmla="*/ 96623 h 1478596"/>
              <a:gd name="connsiteX1" fmla="*/ 988385 w 1312787"/>
              <a:gd name="connsiteY1" fmla="*/ 96624 h 1478596"/>
              <a:gd name="connsiteX2" fmla="*/ 1290310 w 1312787"/>
              <a:gd name="connsiteY2" fmla="*/ 1278442 h 1478596"/>
              <a:gd name="connsiteX3" fmla="*/ 9287 w 1312787"/>
              <a:gd name="connsiteY3" fmla="*/ 1295695 h 1478596"/>
              <a:gd name="connsiteX4" fmla="*/ 337091 w 1312787"/>
              <a:gd name="connsiteY4" fmla="*/ 96623 h 14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2787" h="1478596">
                <a:moveTo>
                  <a:pt x="337091" y="96623"/>
                </a:moveTo>
                <a:cubicBezTo>
                  <a:pt x="577193" y="-73030"/>
                  <a:pt x="756910" y="16111"/>
                  <a:pt x="988385" y="96624"/>
                </a:cubicBezTo>
                <a:cubicBezTo>
                  <a:pt x="1025766" y="456058"/>
                  <a:pt x="1408205" y="953514"/>
                  <a:pt x="1290310" y="1278442"/>
                </a:cubicBezTo>
                <a:cubicBezTo>
                  <a:pt x="851801" y="1519982"/>
                  <a:pt x="352906" y="1563113"/>
                  <a:pt x="9287" y="1295695"/>
                </a:cubicBezTo>
                <a:cubicBezTo>
                  <a:pt x="-62600" y="913257"/>
                  <a:pt x="305461" y="461808"/>
                  <a:pt x="337091" y="966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시계탑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77442" y="4906018"/>
            <a:ext cx="110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태양계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619255" y="3355095"/>
            <a:ext cx="839078" cy="8901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9" name="타원 8"/>
          <p:cNvSpPr/>
          <p:nvPr/>
        </p:nvSpPr>
        <p:spPr>
          <a:xfrm>
            <a:off x="10703124" y="3534418"/>
            <a:ext cx="660271" cy="70048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grpSp>
        <p:nvGrpSpPr>
          <p:cNvPr id="10" name="그룹 9"/>
          <p:cNvGrpSpPr/>
          <p:nvPr/>
        </p:nvGrpSpPr>
        <p:grpSpPr>
          <a:xfrm>
            <a:off x="9872579" y="3609676"/>
            <a:ext cx="524284" cy="556218"/>
            <a:chOff x="6665872" y="3198020"/>
            <a:chExt cx="589591" cy="556218"/>
          </a:xfrm>
        </p:grpSpPr>
        <p:sp>
          <p:nvSpPr>
            <p:cNvPr id="11" name="타원 10"/>
            <p:cNvSpPr/>
            <p:nvPr/>
          </p:nvSpPr>
          <p:spPr>
            <a:xfrm>
              <a:off x="6665872" y="3198020"/>
              <a:ext cx="589591" cy="55621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/>
            </a:p>
          </p:txBody>
        </p:sp>
        <p:sp>
          <p:nvSpPr>
            <p:cNvPr id="12" name="타원 11"/>
            <p:cNvSpPr/>
            <p:nvPr/>
          </p:nvSpPr>
          <p:spPr>
            <a:xfrm rot="482038">
              <a:off x="6691228" y="3263415"/>
              <a:ext cx="254383" cy="3807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/>
            </a:p>
          </p:txBody>
        </p:sp>
        <p:sp>
          <p:nvSpPr>
            <p:cNvPr id="13" name="타원 12"/>
            <p:cNvSpPr/>
            <p:nvPr/>
          </p:nvSpPr>
          <p:spPr>
            <a:xfrm rot="1660237">
              <a:off x="6973383" y="3381276"/>
              <a:ext cx="228962" cy="36385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 smtClean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009026" y="1817570"/>
            <a:ext cx="360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포토샵을 이용하여 이미지 제작 예정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7915" y="2578838"/>
            <a:ext cx="5287980" cy="24426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 시계탑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게임 무대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20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시계탑의 별의 아이는 행성을 관리한다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어느 날 지구 </a:t>
            </a:r>
            <a:r>
              <a:rPr lang="ko-KR" altLang="en-US" b="1" dirty="0" smtClean="0">
                <a:solidFill>
                  <a:schemeClr val="tx1"/>
                </a:solidFill>
              </a:rPr>
              <a:t>시간의 오차</a:t>
            </a:r>
            <a:r>
              <a:rPr lang="ko-KR" altLang="en-US" dirty="0" smtClean="0">
                <a:solidFill>
                  <a:schemeClr val="tx1"/>
                </a:solidFill>
              </a:rPr>
              <a:t>가 있음 을 확인한다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별의 아이</a:t>
            </a:r>
            <a:r>
              <a:rPr lang="ko-KR" altLang="en-US" dirty="0" smtClean="0">
                <a:solidFill>
                  <a:schemeClr val="tx1"/>
                </a:solidFill>
              </a:rPr>
              <a:t>는 이 문제를 해결하기 위하여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행성 조각을 찾아  천문시계로 향한다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5794939" y="1374763"/>
            <a:ext cx="0" cy="50552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86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87308" y="1009598"/>
            <a:ext cx="1959619" cy="4426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ysClr val="windowText" lastClr="000000"/>
                </a:solidFill>
              </a:rPr>
              <a:t>플레이 과정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9462" y="1645266"/>
            <a:ext cx="62953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/>
              <a:t>사건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지구의 시간을 관리하는 </a:t>
            </a:r>
            <a:r>
              <a:rPr lang="en-US" altLang="ko-KR" sz="1600" b="1" dirty="0"/>
              <a:t>‘</a:t>
            </a:r>
            <a:r>
              <a:rPr lang="ko-KR" altLang="en-US" sz="1600" b="1" dirty="0"/>
              <a:t>별의 아이</a:t>
            </a:r>
            <a:r>
              <a:rPr lang="en-US" altLang="ko-KR" sz="1600" b="1" dirty="0"/>
              <a:t>’</a:t>
            </a:r>
            <a:r>
              <a:rPr lang="ko-KR" altLang="en-US" sz="1600" dirty="0"/>
              <a:t>는 </a:t>
            </a:r>
            <a:r>
              <a:rPr lang="ko-KR" altLang="en-US" sz="1600" dirty="0" smtClean="0"/>
              <a:t>지구 </a:t>
            </a:r>
            <a:r>
              <a:rPr lang="ko-KR" altLang="en-US" sz="1600" dirty="0"/>
              <a:t>시간의 오차를 </a:t>
            </a:r>
            <a:r>
              <a:rPr lang="ko-KR" altLang="en-US" sz="1600" dirty="0" smtClean="0"/>
              <a:t>발견</a:t>
            </a:r>
            <a:endParaRPr lang="en-US" altLang="ko-KR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19462" y="5106114"/>
            <a:ext cx="60805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/>
              <a:t>해결</a:t>
            </a:r>
            <a:r>
              <a:rPr lang="en-US" altLang="ko-KR" sz="1600" b="1" dirty="0" smtClean="0"/>
              <a:t>(3F)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시계탑의 천문 시계를 사용하여 개기일식으로 행성을 맞춘다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개기일식을 기준으로 행성 조각을 배치하여 사건을 해결한다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462" y="2471063"/>
            <a:ext cx="60372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/>
              <a:t>과정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지구 시간 오차를 해결 하기 위하여 힌트를 찾아 나선다</a:t>
            </a:r>
            <a:r>
              <a:rPr lang="en-US" altLang="ko-KR" sz="1600" dirty="0" smtClean="0"/>
              <a:t>.(1F)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 (</a:t>
            </a:r>
            <a:r>
              <a:rPr lang="ko-KR" altLang="en-US" sz="1600" dirty="0" smtClean="0"/>
              <a:t>서재 공간에서 힌트를 찾는 여정을 진행한다</a:t>
            </a:r>
            <a:r>
              <a:rPr lang="en-US" altLang="ko-KR" sz="1600" dirty="0" smtClean="0"/>
              <a:t>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천문 시계로 가기 위하여 시계탑의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행성 조각을 찾는다</a:t>
            </a:r>
            <a:r>
              <a:rPr lang="en-US" altLang="ko-KR" sz="1600" dirty="0" smtClean="0"/>
              <a:t>.(1.2F)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리프트를 사용하기 위한 상호작용 플레이 </a:t>
            </a:r>
            <a:r>
              <a:rPr lang="en-US" altLang="ko-KR" sz="1600" dirty="0" smtClean="0"/>
              <a:t>(2F)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리프트를 이용하여 시계탑 꼭대기 천문시계로 이동</a:t>
            </a:r>
            <a:r>
              <a:rPr lang="en-US" altLang="ko-KR" sz="1600" dirty="0" smtClean="0"/>
              <a:t>(3F)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109" y="1238051"/>
            <a:ext cx="2071710" cy="1678810"/>
          </a:xfrm>
          <a:prstGeom prst="rect">
            <a:avLst/>
          </a:prstGeom>
        </p:spPr>
      </p:pic>
      <p:pic>
        <p:nvPicPr>
          <p:cNvPr id="9" name="Picture 2" descr="Sala do temp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769" y="3940747"/>
            <a:ext cx="1913558" cy="1955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직사각형 2"/>
          <p:cNvSpPr/>
          <p:nvPr/>
        </p:nvSpPr>
        <p:spPr>
          <a:xfrm>
            <a:off x="6914774" y="3749963"/>
            <a:ext cx="4824643" cy="266930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pic>
        <p:nvPicPr>
          <p:cNvPr id="2052" name="Picture 4" descr="포함된 이미지: Astronomical Clock by mariepb on Deviant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154" y="1230935"/>
            <a:ext cx="22479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6914774" y="1080654"/>
            <a:ext cx="4824643" cy="237374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235059" y="3016353"/>
            <a:ext cx="4184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 smtClean="0"/>
              <a:t>천문 시계의 시간 불균형으로 사건 발생</a:t>
            </a:r>
            <a:endParaRPr lang="ko-KR" altLang="en-US" sz="1600" b="1" dirty="0"/>
          </a:p>
        </p:txBody>
      </p:sp>
      <p:pic>
        <p:nvPicPr>
          <p:cNvPr id="2054" name="Picture 6" descr="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373" y="3940747"/>
            <a:ext cx="2247900" cy="195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230441" y="5988349"/>
            <a:ext cx="4508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 smtClean="0"/>
              <a:t>행성 조각을 재 배치 하여 시간 오류 해결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7862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354957" y="1338470"/>
            <a:ext cx="4061512" cy="47575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graphicFrame>
        <p:nvGraphicFramePr>
          <p:cNvPr id="4" name="개체 3">
            <a:hlinkClick r:id="rId4" action="ppaction://hlinkpres?slideindex=1&amp;slidetitle=PowerPoint 프레젠테이션" highlightClick="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227197"/>
              </p:ext>
            </p:extLst>
          </p:nvPr>
        </p:nvGraphicFramePr>
        <p:xfrm>
          <a:off x="7129463" y="1471613"/>
          <a:ext cx="4279900" cy="462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프레젠테이션" r:id="rId5" imgW="6094535" imgH="3427323" progId="PowerPoint.Show.12">
                  <p:embed/>
                </p:oleObj>
              </mc:Choice>
              <mc:Fallback>
                <p:oleObj name="프레젠테이션" r:id="rId5" imgW="6094535" imgH="342732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29463" y="1471613"/>
                        <a:ext cx="4279900" cy="462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46504" y="1934818"/>
            <a:ext cx="3511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아트 참고 문서 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클릭 시 이동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>
            <a:off x="7129670" y="1338470"/>
            <a:ext cx="225287" cy="132661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 smtClean="0"/>
          </a:p>
        </p:txBody>
      </p:sp>
      <p:cxnSp>
        <p:nvCxnSpPr>
          <p:cNvPr id="12" name="직선 연결선 11"/>
          <p:cNvCxnSpPr>
            <a:stCxn id="10" idx="1"/>
          </p:cNvCxnSpPr>
          <p:nvPr/>
        </p:nvCxnSpPr>
        <p:spPr>
          <a:xfrm flipV="1">
            <a:off x="7242314" y="1402080"/>
            <a:ext cx="4166535" cy="27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7185991" y="1436605"/>
            <a:ext cx="4222856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7288034" y="1364834"/>
            <a:ext cx="4104000" cy="27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7235521" y="1399359"/>
            <a:ext cx="417600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7242312" y="1420702"/>
            <a:ext cx="4166535" cy="27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7185989" y="1455227"/>
            <a:ext cx="4222856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7326134" y="1350291"/>
            <a:ext cx="4068000" cy="27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7273621" y="1384816"/>
            <a:ext cx="414000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6406" y="1072234"/>
            <a:ext cx="2089472" cy="4426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ysClr val="windowText" lastClr="000000"/>
                </a:solidFill>
              </a:rPr>
              <a:t>아트 참고 문서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544273" y="3728473"/>
            <a:ext cx="1018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772765" y="2802710"/>
            <a:ext cx="4488095" cy="19617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36193" y="2376887"/>
            <a:ext cx="236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아트 문서 간단 개요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956517" y="3059059"/>
            <a:ext cx="412058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1 ~ 3</a:t>
            </a:r>
            <a:r>
              <a:rPr lang="ko-KR" altLang="en-US" dirty="0" smtClean="0"/>
              <a:t>층 분위기 컨셉 이미지 추가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1 ~ 3</a:t>
            </a:r>
            <a:r>
              <a:rPr lang="ko-KR" altLang="en-US" dirty="0" smtClean="0"/>
              <a:t>층 오브젝트 이미지 추가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1 ~ 3</a:t>
            </a:r>
            <a:r>
              <a:rPr lang="ko-KR" altLang="en-US" dirty="0" smtClean="0"/>
              <a:t>층 배경 예시 이미지 추가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56517" y="4836102"/>
            <a:ext cx="288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- 2022. 07. 12 </a:t>
            </a:r>
            <a:r>
              <a:rPr lang="ko-KR" altLang="en-US" dirty="0" smtClean="0"/>
              <a:t>최초 작성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56517" y="5205434"/>
            <a:ext cx="499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- 2022. 07. 13 3</a:t>
            </a:r>
            <a:r>
              <a:rPr lang="ko-KR" altLang="en-US" dirty="0" smtClean="0"/>
              <a:t>층 배경 예시 이미지 추가 작성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129670" y="1014790"/>
            <a:ext cx="2923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* </a:t>
            </a:r>
            <a:r>
              <a:rPr lang="ko-KR" altLang="en-US" sz="1400" b="1" dirty="0" smtClean="0"/>
              <a:t>하이퍼 링크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하단 이미지 클릭</a:t>
            </a:r>
            <a:endParaRPr lang="ko-KR" alt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56516" y="5630526"/>
            <a:ext cx="529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- 2022. 07. 13 2,3</a:t>
            </a:r>
            <a:r>
              <a:rPr lang="ko-KR" altLang="en-US" dirty="0" smtClean="0"/>
              <a:t>층 오브젝트 이미지 추가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543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95000"/>
            <a:lumOff val="5000"/>
          </a:schemeClr>
        </a:solidFill>
        <a:ln>
          <a:noFill/>
        </a:ln>
      </a:spPr>
      <a:bodyPr rtlCol="0" anchor="ctr"/>
      <a:lstStyle>
        <a:defPPr algn="ctr">
          <a:defRPr sz="3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</TotalTime>
  <Words>1852</Words>
  <Application>Microsoft Office PowerPoint</Application>
  <PresentationFormat>와이드스크린</PresentationFormat>
  <Paragraphs>449</Paragraphs>
  <Slides>29</Slides>
  <Notes>10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HY견고딕</vt:lpstr>
      <vt:lpstr>HY엽서M</vt:lpstr>
      <vt:lpstr>나눔스퀘어_ac Bold</vt:lpstr>
      <vt:lpstr>맑은 고딕</vt:lpstr>
      <vt:lpstr>바탕</vt:lpstr>
      <vt:lpstr>Arial</vt:lpstr>
      <vt:lpstr>Wingdings</vt:lpstr>
      <vt:lpstr>Office 테마</vt:lpstr>
      <vt:lpstr>디자인 사용자 지정</vt:lpstr>
      <vt:lpstr>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Microsoft 계정</cp:lastModifiedBy>
  <cp:revision>99</cp:revision>
  <dcterms:created xsi:type="dcterms:W3CDTF">2022-07-08T06:48:36Z</dcterms:created>
  <dcterms:modified xsi:type="dcterms:W3CDTF">2022-07-22T10:10:00Z</dcterms:modified>
</cp:coreProperties>
</file>